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58" r:id="rId3"/>
    <p:sldId id="262" r:id="rId4"/>
    <p:sldId id="267" r:id="rId5"/>
    <p:sldId id="268" r:id="rId6"/>
    <p:sldId id="284" r:id="rId7"/>
    <p:sldId id="275" r:id="rId8"/>
    <p:sldId id="285" r:id="rId9"/>
    <p:sldId id="286" r:id="rId10"/>
    <p:sldId id="287" r:id="rId11"/>
    <p:sldId id="288" r:id="rId12"/>
    <p:sldId id="289" r:id="rId13"/>
    <p:sldId id="291" r:id="rId14"/>
    <p:sldId id="292" r:id="rId15"/>
    <p:sldId id="281" r:id="rId16"/>
    <p:sldId id="283"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atamaran Thin" panose="020B0604020202020204" charset="0"/>
      <p:regular r:id="rId25"/>
      <p:bold r:id="rId26"/>
    </p:embeddedFont>
    <p:embeddedFont>
      <p:font typeface="Fira Sans Extra Condensed Medium" panose="020B0604020202020204" charset="0"/>
      <p:regular r:id="rId27"/>
      <p:bold r:id="rId28"/>
      <p:italic r:id="rId29"/>
      <p:boldItalic r:id="rId30"/>
    </p:embeddedFont>
    <p:embeddedFont>
      <p:font typeface="Livvic" panose="020B060402020202020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345DD5-382D-4AF2-8B7F-8E26888A0524}">
  <a:tblStyle styleId="{34345DD5-382D-4AF2-8B7F-8E26888A05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0" d="100"/>
          <a:sy n="110"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629890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67479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73567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5" r:id="rId7"/>
    <p:sldLayoutId id="2147483666" r:id="rId8"/>
    <p:sldLayoutId id="214748367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936276" y="-493551"/>
            <a:ext cx="3358800" cy="6041302"/>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5" y="2987532"/>
            <a:ext cx="2402100" cy="11547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Thực hiện bởi : </a:t>
            </a:r>
          </a:p>
          <a:p>
            <a:pPr marL="0" lvl="0" indent="0" algn="l" rtl="0">
              <a:spcBef>
                <a:spcPts val="0"/>
              </a:spcBef>
              <a:spcAft>
                <a:spcPts val="0"/>
              </a:spcAft>
              <a:buNone/>
            </a:pPr>
            <a:r>
              <a:rPr lang="es" dirty="0">
                <a:solidFill>
                  <a:schemeClr val="lt1"/>
                </a:solidFill>
              </a:rPr>
              <a:t>Nguyễn Tâm Thiện (Leader)</a:t>
            </a:r>
          </a:p>
          <a:p>
            <a:pPr marL="0" lvl="0" indent="0" algn="l" rtl="0">
              <a:spcBef>
                <a:spcPts val="0"/>
              </a:spcBef>
              <a:spcAft>
                <a:spcPts val="0"/>
              </a:spcAft>
              <a:buNone/>
            </a:pPr>
            <a:r>
              <a:rPr lang="es" dirty="0">
                <a:solidFill>
                  <a:schemeClr val="lt1"/>
                </a:solidFill>
              </a:rPr>
              <a:t>Nguyễn Công Huy</a:t>
            </a:r>
          </a:p>
          <a:p>
            <a:pPr marL="0" lvl="0" indent="0" algn="l" rtl="0">
              <a:spcBef>
                <a:spcPts val="0"/>
              </a:spcBef>
              <a:spcAft>
                <a:spcPts val="0"/>
              </a:spcAft>
              <a:buNone/>
            </a:pPr>
            <a:r>
              <a:rPr lang="es" dirty="0">
                <a:solidFill>
                  <a:schemeClr val="lt1"/>
                </a:solidFill>
              </a:rPr>
              <a:t>Trần Quang Tín</a:t>
            </a:r>
            <a:endParaRPr dirty="0">
              <a:solidFill>
                <a:schemeClr val="lt1"/>
              </a:solidFill>
            </a:endParaRPr>
          </a:p>
        </p:txBody>
      </p:sp>
      <p:sp>
        <p:nvSpPr>
          <p:cNvPr id="126" name="Google Shape;126;p24"/>
          <p:cNvSpPr txBox="1">
            <a:spLocks noGrp="1"/>
          </p:cNvSpPr>
          <p:nvPr>
            <p:ph type="ctrTitle"/>
          </p:nvPr>
        </p:nvSpPr>
        <p:spPr>
          <a:xfrm>
            <a:off x="883109" y="1264818"/>
            <a:ext cx="5465134"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solidFill>
                  <a:schemeClr val="lt1"/>
                </a:solidFill>
                <a:latin typeface="Livvic"/>
                <a:ea typeface="Livvic"/>
                <a:cs typeface="Livvic"/>
                <a:sym typeface="Livvic"/>
              </a:rPr>
              <a:t>Dự</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án</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trung</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tâm</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bảo</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hành</a:t>
            </a:r>
            <a:r>
              <a:rPr lang="en-US" dirty="0">
                <a:solidFill>
                  <a:schemeClr val="lt1"/>
                </a:solidFill>
                <a:latin typeface="Livvic"/>
                <a:ea typeface="Livvic"/>
                <a:cs typeface="Livvic"/>
                <a:sym typeface="Livvic"/>
              </a:rPr>
              <a:t> </a:t>
            </a:r>
            <a:r>
              <a:rPr lang="en-US" dirty="0" err="1">
                <a:solidFill>
                  <a:schemeClr val="lt1"/>
                </a:solidFill>
                <a:latin typeface="Livvic"/>
                <a:ea typeface="Livvic"/>
                <a:cs typeface="Livvic"/>
                <a:sym typeface="Livvic"/>
              </a:rPr>
              <a:t>Tivi</a:t>
            </a:r>
            <a:r>
              <a:rPr lang="en-US" dirty="0">
                <a:solidFill>
                  <a:schemeClr val="lt1"/>
                </a:solidFill>
                <a:latin typeface="Livvic"/>
                <a:ea typeface="Livvic"/>
                <a:cs typeface="Livvic"/>
                <a:sym typeface="Livvic"/>
              </a:rPr>
              <a:t> LG</a:t>
            </a:r>
            <a:endParaRPr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2"/>
          </p:nvPr>
        </p:nvSpPr>
        <p:spPr>
          <a:xfrm>
            <a:off x="2010335" y="1314460"/>
            <a:ext cx="3117580" cy="644700"/>
          </a:xfrm>
        </p:spPr>
        <p:txBody>
          <a:bodyPr/>
          <a:lstStyle/>
          <a:p>
            <a:r>
              <a:rPr lang="en-US" dirty="0">
                <a:solidFill>
                  <a:sysClr val="windowText" lastClr="000000"/>
                </a:solidFill>
              </a:rPr>
              <a:t>GỌI VÀO SỐ TỔNG ĐÀI</a:t>
            </a:r>
          </a:p>
        </p:txBody>
      </p:sp>
      <p:sp>
        <p:nvSpPr>
          <p:cNvPr id="5" name="Subtitle 4"/>
          <p:cNvSpPr>
            <a:spLocks noGrp="1"/>
          </p:cNvSpPr>
          <p:nvPr>
            <p:ph type="subTitle" idx="3"/>
          </p:nvPr>
        </p:nvSpPr>
        <p:spPr>
          <a:xfrm>
            <a:off x="2057400" y="1875234"/>
            <a:ext cx="2764515" cy="2441272"/>
          </a:xfrm>
        </p:spPr>
        <p:txBody>
          <a:bodyPr/>
          <a:lstStyle/>
          <a:p>
            <a:pPr>
              <a:buFont typeface="Arial" panose="020B0604020202020204" pitchFamily="34" charset="0"/>
              <a:buChar char="•"/>
            </a:pPr>
            <a:r>
              <a:rPr lang="en-US" dirty="0" err="1"/>
              <a:t>Khách</a:t>
            </a:r>
            <a:r>
              <a:rPr lang="en-US" dirty="0"/>
              <a:t> hang </a:t>
            </a:r>
            <a:r>
              <a:rPr lang="en-US" dirty="0" err="1"/>
              <a:t>có</a:t>
            </a:r>
            <a:r>
              <a:rPr lang="en-US" dirty="0"/>
              <a:t> </a:t>
            </a:r>
            <a:r>
              <a:rPr lang="en-US" dirty="0" err="1"/>
              <a:t>thể</a:t>
            </a:r>
            <a:r>
              <a:rPr lang="en-US" dirty="0"/>
              <a:t> </a:t>
            </a:r>
            <a:r>
              <a:rPr lang="en-US" dirty="0" err="1"/>
              <a:t>liện</a:t>
            </a:r>
            <a:r>
              <a:rPr lang="en-US" dirty="0"/>
              <a:t> </a:t>
            </a:r>
            <a:r>
              <a:rPr lang="en-US" dirty="0" err="1"/>
              <a:t>hệ</a:t>
            </a:r>
            <a:r>
              <a:rPr lang="en-US" dirty="0"/>
              <a:t> </a:t>
            </a:r>
            <a:r>
              <a:rPr lang="en-US" dirty="0" err="1"/>
              <a:t>tới</a:t>
            </a:r>
            <a:r>
              <a:rPr lang="en-US" dirty="0"/>
              <a:t> </a:t>
            </a:r>
            <a:r>
              <a:rPr lang="en-US" dirty="0" err="1"/>
              <a:t>số</a:t>
            </a:r>
            <a:r>
              <a:rPr lang="en-US" dirty="0"/>
              <a:t> </a:t>
            </a:r>
            <a:r>
              <a:rPr lang="en-US" dirty="0" err="1"/>
              <a:t>tổng</a:t>
            </a:r>
            <a:r>
              <a:rPr lang="en-US" dirty="0"/>
              <a:t> </a:t>
            </a:r>
            <a:r>
              <a:rPr lang="en-US" dirty="0" err="1"/>
              <a:t>đài</a:t>
            </a:r>
            <a:r>
              <a:rPr lang="en-US" dirty="0"/>
              <a:t> </a:t>
            </a:r>
            <a:r>
              <a:rPr lang="en-US" dirty="0" err="1"/>
              <a:t>để</a:t>
            </a:r>
            <a:r>
              <a:rPr lang="en-US" dirty="0"/>
              <a:t> </a:t>
            </a:r>
            <a:r>
              <a:rPr lang="en-US" dirty="0" err="1"/>
              <a:t>gặp</a:t>
            </a:r>
            <a:r>
              <a:rPr lang="en-US" dirty="0"/>
              <a:t> </a:t>
            </a:r>
            <a:r>
              <a:rPr lang="en-US" dirty="0" err="1"/>
              <a:t>nhân</a:t>
            </a:r>
            <a:r>
              <a:rPr lang="en-US" dirty="0"/>
              <a:t> </a:t>
            </a:r>
            <a:r>
              <a:rPr lang="en-US" dirty="0" err="1"/>
              <a:t>viên</a:t>
            </a:r>
            <a:r>
              <a:rPr lang="en-US" dirty="0"/>
              <a:t> </a:t>
            </a:r>
            <a:r>
              <a:rPr lang="en-US" dirty="0" err="1"/>
              <a:t>chăm</a:t>
            </a:r>
            <a:r>
              <a:rPr lang="en-US" dirty="0"/>
              <a:t> </a:t>
            </a:r>
            <a:r>
              <a:rPr lang="en-US" dirty="0" err="1"/>
              <a:t>sóc</a:t>
            </a:r>
            <a:r>
              <a:rPr lang="en-US" dirty="0"/>
              <a:t> </a:t>
            </a:r>
            <a:r>
              <a:rPr lang="en-US" dirty="0" err="1"/>
              <a:t>khách</a:t>
            </a:r>
            <a:r>
              <a:rPr lang="en-US" dirty="0"/>
              <a:t> hang</a:t>
            </a:r>
          </a:p>
          <a:p>
            <a:pPr>
              <a:buFont typeface="Arial" panose="020B0604020202020204" pitchFamily="34" charset="0"/>
              <a:buChar char="•"/>
            </a:pPr>
            <a:r>
              <a:rPr lang="en-US" dirty="0" err="1"/>
              <a:t>Tại</a:t>
            </a:r>
            <a:r>
              <a:rPr lang="en-US" dirty="0"/>
              <a:t> </a:t>
            </a:r>
            <a:r>
              <a:rPr lang="en-US" dirty="0" err="1"/>
              <a:t>đây</a:t>
            </a:r>
            <a:r>
              <a:rPr lang="en-US" dirty="0"/>
              <a:t>, </a:t>
            </a:r>
            <a:r>
              <a:rPr lang="en-US" dirty="0" err="1"/>
              <a:t>nhân</a:t>
            </a:r>
            <a:r>
              <a:rPr lang="en-US" dirty="0"/>
              <a:t> </a:t>
            </a:r>
            <a:r>
              <a:rPr lang="en-US" dirty="0" err="1"/>
              <a:t>viên</a:t>
            </a:r>
            <a:r>
              <a:rPr lang="en-US" dirty="0"/>
              <a:t> CSKH </a:t>
            </a:r>
            <a:r>
              <a:rPr lang="en-US" dirty="0" err="1"/>
              <a:t>có</a:t>
            </a:r>
            <a:r>
              <a:rPr lang="en-US" dirty="0"/>
              <a:t> </a:t>
            </a:r>
            <a:r>
              <a:rPr lang="en-US" dirty="0" err="1"/>
              <a:t>thể</a:t>
            </a:r>
            <a:r>
              <a:rPr lang="en-US" dirty="0"/>
              <a:t> </a:t>
            </a:r>
            <a:r>
              <a:rPr lang="en-US" dirty="0" err="1"/>
              <a:t>tra</a:t>
            </a:r>
            <a:r>
              <a:rPr lang="en-US" dirty="0"/>
              <a:t> </a:t>
            </a:r>
            <a:r>
              <a:rPr lang="en-US" dirty="0" err="1"/>
              <a:t>cứu</a:t>
            </a:r>
            <a:r>
              <a:rPr lang="en-US" dirty="0"/>
              <a:t> </a:t>
            </a:r>
            <a:r>
              <a:rPr lang="en-US" dirty="0" err="1"/>
              <a:t>mã</a:t>
            </a:r>
            <a:r>
              <a:rPr lang="en-US" dirty="0"/>
              <a:t> </a:t>
            </a:r>
            <a:r>
              <a:rPr lang="en-US" dirty="0" err="1"/>
              <a:t>Sản</a:t>
            </a:r>
            <a:r>
              <a:rPr lang="en-US" dirty="0"/>
              <a:t> </a:t>
            </a:r>
            <a:r>
              <a:rPr lang="en-US" dirty="0" err="1"/>
              <a:t>Phẩm</a:t>
            </a:r>
            <a:r>
              <a:rPr lang="en-US" dirty="0"/>
              <a:t> </a:t>
            </a:r>
            <a:r>
              <a:rPr lang="en-US" dirty="0" err="1"/>
              <a:t>để</a:t>
            </a:r>
            <a:r>
              <a:rPr lang="en-US" dirty="0"/>
              <a:t> </a:t>
            </a:r>
            <a:r>
              <a:rPr lang="en-US" dirty="0" err="1"/>
              <a:t>tìm</a:t>
            </a:r>
            <a:r>
              <a:rPr lang="en-US" dirty="0"/>
              <a:t> ra </a:t>
            </a:r>
            <a:r>
              <a:rPr lang="en-US" dirty="0" err="1"/>
              <a:t>sản</a:t>
            </a:r>
            <a:r>
              <a:rPr lang="en-US" dirty="0"/>
              <a:t> </a:t>
            </a:r>
            <a:r>
              <a:rPr lang="en-US" dirty="0" err="1"/>
              <a:t>phẩm</a:t>
            </a:r>
            <a:r>
              <a:rPr lang="en-US" dirty="0"/>
              <a:t> </a:t>
            </a:r>
            <a:r>
              <a:rPr lang="en-US" dirty="0" err="1"/>
              <a:t>có</a:t>
            </a:r>
            <a:r>
              <a:rPr lang="en-US" dirty="0"/>
              <a:t> </a:t>
            </a:r>
            <a:r>
              <a:rPr lang="en-US" dirty="0" err="1"/>
              <a:t>còn</a:t>
            </a:r>
            <a:r>
              <a:rPr lang="en-US" dirty="0"/>
              <a:t> </a:t>
            </a:r>
            <a:r>
              <a:rPr lang="en-US" dirty="0" err="1"/>
              <a:t>thuộc</a:t>
            </a:r>
            <a:r>
              <a:rPr lang="en-US" dirty="0"/>
              <a:t> </a:t>
            </a:r>
            <a:r>
              <a:rPr lang="en-US" dirty="0" err="1"/>
              <a:t>trong</a:t>
            </a:r>
            <a:r>
              <a:rPr lang="en-US" dirty="0"/>
              <a:t> </a:t>
            </a:r>
            <a:r>
              <a:rPr lang="en-US" dirty="0" err="1"/>
              <a:t>diện</a:t>
            </a:r>
            <a:r>
              <a:rPr lang="en-US" dirty="0"/>
              <a:t> </a:t>
            </a:r>
            <a:r>
              <a:rPr lang="en-US" dirty="0" err="1"/>
              <a:t>bảo</a:t>
            </a:r>
            <a:r>
              <a:rPr lang="en-US" dirty="0"/>
              <a:t> </a:t>
            </a:r>
            <a:r>
              <a:rPr lang="en-US" dirty="0" err="1"/>
              <a:t>hành</a:t>
            </a:r>
            <a:r>
              <a:rPr lang="en-US" dirty="0"/>
              <a:t> hay </a:t>
            </a:r>
            <a:r>
              <a:rPr lang="en-US" dirty="0" err="1"/>
              <a:t>không</a:t>
            </a:r>
            <a:endParaRPr lang="en-US" dirty="0"/>
          </a:p>
          <a:p>
            <a:pPr>
              <a:buFont typeface="Arial" panose="020B0604020202020204" pitchFamily="34" charset="0"/>
              <a:buChar char="•"/>
            </a:pPr>
            <a:r>
              <a:rPr lang="en-US" dirty="0" err="1"/>
              <a:t>Sản</a:t>
            </a:r>
            <a:r>
              <a:rPr lang="en-US" dirty="0"/>
              <a:t> </a:t>
            </a:r>
            <a:r>
              <a:rPr lang="en-US" dirty="0" err="1"/>
              <a:t>phẩm</a:t>
            </a:r>
            <a:r>
              <a:rPr lang="en-US" dirty="0"/>
              <a:t> </a:t>
            </a:r>
            <a:r>
              <a:rPr lang="en-US" dirty="0" err="1"/>
              <a:t>sẽ</a:t>
            </a:r>
            <a:r>
              <a:rPr lang="en-US" dirty="0"/>
              <a:t> </a:t>
            </a:r>
            <a:r>
              <a:rPr lang="en-US" dirty="0" err="1"/>
              <a:t>nằm</a:t>
            </a:r>
            <a:r>
              <a:rPr lang="en-US" dirty="0"/>
              <a:t> </a:t>
            </a:r>
            <a:r>
              <a:rPr lang="en-US" dirty="0" err="1"/>
              <a:t>trong</a:t>
            </a:r>
            <a:r>
              <a:rPr lang="en-US" dirty="0"/>
              <a:t> 4 </a:t>
            </a:r>
            <a:r>
              <a:rPr lang="en-US" dirty="0" err="1"/>
              <a:t>loại</a:t>
            </a:r>
            <a:r>
              <a:rPr lang="en-US" dirty="0"/>
              <a:t>:</a:t>
            </a:r>
          </a:p>
          <a:p>
            <a:pPr lvl="1">
              <a:buFont typeface="Arial" panose="020B0604020202020204" pitchFamily="34" charset="0"/>
              <a:buChar char="•"/>
            </a:pPr>
            <a:r>
              <a:rPr lang="en-US" dirty="0" err="1"/>
              <a:t>Còn</a:t>
            </a:r>
            <a:r>
              <a:rPr lang="en-US" dirty="0"/>
              <a:t> </a:t>
            </a:r>
            <a:r>
              <a:rPr lang="en-US" dirty="0" err="1"/>
              <a:t>nằm</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bảo</a:t>
            </a:r>
            <a:r>
              <a:rPr lang="en-US" dirty="0"/>
              <a:t> </a:t>
            </a:r>
            <a:r>
              <a:rPr lang="en-US" dirty="0" err="1"/>
              <a:t>hành</a:t>
            </a:r>
            <a:r>
              <a:rPr lang="en-US" dirty="0"/>
              <a:t> (CSKH </a:t>
            </a:r>
            <a:r>
              <a:rPr lang="en-US" dirty="0" err="1"/>
              <a:t>có</a:t>
            </a:r>
            <a:r>
              <a:rPr lang="en-US" dirty="0"/>
              <a:t> </a:t>
            </a:r>
            <a:r>
              <a:rPr lang="en-US" dirty="0" err="1"/>
              <a:t>thể</a:t>
            </a:r>
            <a:r>
              <a:rPr lang="en-US" dirty="0"/>
              <a:t> </a:t>
            </a:r>
            <a:r>
              <a:rPr lang="en-US" dirty="0" err="1"/>
              <a:t>tạo</a:t>
            </a:r>
            <a:r>
              <a:rPr lang="en-US" dirty="0"/>
              <a:t> ca)</a:t>
            </a:r>
          </a:p>
          <a:p>
            <a:pPr lvl="1">
              <a:buFont typeface="Arial" panose="020B0604020202020204" pitchFamily="34" charset="0"/>
              <a:buChar char="•"/>
            </a:pPr>
            <a:r>
              <a:rPr lang="en-US" dirty="0" err="1"/>
              <a:t>Hết</a:t>
            </a:r>
            <a:r>
              <a:rPr lang="en-US" dirty="0"/>
              <a:t> </a:t>
            </a:r>
            <a:r>
              <a:rPr lang="en-US" dirty="0" err="1"/>
              <a:t>thời</a:t>
            </a:r>
            <a:r>
              <a:rPr lang="en-US" dirty="0"/>
              <a:t> </a:t>
            </a:r>
            <a:r>
              <a:rPr lang="en-US" dirty="0" err="1"/>
              <a:t>gian</a:t>
            </a:r>
            <a:r>
              <a:rPr lang="en-US" dirty="0"/>
              <a:t> </a:t>
            </a:r>
            <a:r>
              <a:rPr lang="en-US" dirty="0" err="1"/>
              <a:t>bảo</a:t>
            </a:r>
            <a:r>
              <a:rPr lang="en-US" dirty="0"/>
              <a:t> </a:t>
            </a:r>
            <a:r>
              <a:rPr lang="en-US" dirty="0" err="1"/>
              <a:t>hành</a:t>
            </a:r>
            <a:endParaRPr lang="en-US" dirty="0"/>
          </a:p>
          <a:p>
            <a:pPr lvl="1">
              <a:buFont typeface="Arial" panose="020B0604020202020204" pitchFamily="34" charset="0"/>
              <a:buChar char="•"/>
            </a:pPr>
            <a:r>
              <a:rPr lang="en-US" dirty="0" err="1"/>
              <a:t>Gần</a:t>
            </a:r>
            <a:r>
              <a:rPr lang="en-US" dirty="0"/>
              <a:t> </a:t>
            </a:r>
            <a:r>
              <a:rPr lang="en-US" dirty="0" err="1"/>
              <a:t>hết</a:t>
            </a:r>
            <a:r>
              <a:rPr lang="en-US" dirty="0"/>
              <a:t> </a:t>
            </a:r>
            <a:r>
              <a:rPr lang="en-US" dirty="0" err="1"/>
              <a:t>bảo</a:t>
            </a:r>
            <a:r>
              <a:rPr lang="en-US" dirty="0"/>
              <a:t> </a:t>
            </a:r>
            <a:r>
              <a:rPr lang="en-US" dirty="0" err="1"/>
              <a:t>hành</a:t>
            </a:r>
            <a:r>
              <a:rPr lang="en-US" dirty="0"/>
              <a:t>(CSKH </a:t>
            </a:r>
            <a:r>
              <a:rPr lang="en-US" dirty="0" err="1"/>
              <a:t>có</a:t>
            </a:r>
            <a:r>
              <a:rPr lang="en-US" dirty="0"/>
              <a:t> </a:t>
            </a:r>
            <a:r>
              <a:rPr lang="en-US" dirty="0" err="1"/>
              <a:t>thể</a:t>
            </a:r>
            <a:r>
              <a:rPr lang="en-US" dirty="0"/>
              <a:t> </a:t>
            </a:r>
            <a:r>
              <a:rPr lang="en-US" dirty="0" err="1"/>
              <a:t>nhắc</a:t>
            </a:r>
            <a:r>
              <a:rPr lang="en-US" dirty="0"/>
              <a:t> </a:t>
            </a:r>
            <a:r>
              <a:rPr lang="en-US" dirty="0" err="1"/>
              <a:t>nhở</a:t>
            </a:r>
            <a:r>
              <a:rPr lang="en-US" dirty="0"/>
              <a:t> </a:t>
            </a:r>
            <a:r>
              <a:rPr lang="en-US" dirty="0" err="1"/>
              <a:t>khách</a:t>
            </a:r>
            <a:r>
              <a:rPr lang="en-US" dirty="0"/>
              <a:t> hang </a:t>
            </a:r>
            <a:r>
              <a:rPr lang="en-US" dirty="0" err="1"/>
              <a:t>mua</a:t>
            </a:r>
            <a:r>
              <a:rPr lang="en-US" dirty="0"/>
              <a:t> them </a:t>
            </a:r>
            <a:r>
              <a:rPr lang="en-US" dirty="0" err="1"/>
              <a:t>gói</a:t>
            </a:r>
            <a:r>
              <a:rPr lang="en-US" dirty="0"/>
              <a:t> </a:t>
            </a:r>
            <a:r>
              <a:rPr lang="en-US" dirty="0" err="1"/>
              <a:t>bảo</a:t>
            </a:r>
            <a:r>
              <a:rPr lang="en-US" dirty="0"/>
              <a:t> </a:t>
            </a:r>
            <a:r>
              <a:rPr lang="en-US" dirty="0" err="1"/>
              <a:t>hành</a:t>
            </a:r>
            <a:r>
              <a:rPr lang="en-US" dirty="0"/>
              <a:t>)</a:t>
            </a:r>
          </a:p>
          <a:p>
            <a:pPr lvl="1">
              <a:buFont typeface="Arial" panose="020B0604020202020204" pitchFamily="34" charset="0"/>
              <a:buChar char="•"/>
            </a:pPr>
            <a:r>
              <a:rPr lang="en-US" dirty="0" err="1"/>
              <a:t>Từ</a:t>
            </a:r>
            <a:r>
              <a:rPr lang="en-US" dirty="0"/>
              <a:t> </a:t>
            </a:r>
            <a:r>
              <a:rPr lang="en-US" dirty="0" err="1"/>
              <a:t>chối</a:t>
            </a:r>
            <a:r>
              <a:rPr lang="en-US" dirty="0"/>
              <a:t> </a:t>
            </a:r>
            <a:r>
              <a:rPr lang="en-US" dirty="0" err="1"/>
              <a:t>bảo</a:t>
            </a:r>
            <a:r>
              <a:rPr lang="en-US" dirty="0"/>
              <a:t> </a:t>
            </a:r>
            <a:r>
              <a:rPr lang="en-US" dirty="0" err="1"/>
              <a:t>hành</a:t>
            </a:r>
            <a:r>
              <a:rPr lang="en-US" dirty="0"/>
              <a:t>(</a:t>
            </a:r>
            <a:r>
              <a:rPr lang="en-US" dirty="0" err="1"/>
              <a:t>Sản</a:t>
            </a:r>
            <a:r>
              <a:rPr lang="en-US" dirty="0"/>
              <a:t> </a:t>
            </a:r>
            <a:r>
              <a:rPr lang="en-US" dirty="0" err="1"/>
              <a:t>phẩm</a:t>
            </a:r>
            <a:r>
              <a:rPr lang="en-US" dirty="0"/>
              <a:t> </a:t>
            </a:r>
            <a:r>
              <a:rPr lang="en-US" dirty="0" err="1"/>
              <a:t>thuộc</a:t>
            </a:r>
            <a:r>
              <a:rPr lang="en-US" dirty="0"/>
              <a:t> </a:t>
            </a:r>
            <a:r>
              <a:rPr lang="en-US" dirty="0" err="1"/>
              <a:t>diện</a:t>
            </a:r>
            <a:r>
              <a:rPr lang="en-US" dirty="0"/>
              <a:t> </a:t>
            </a:r>
            <a:r>
              <a:rPr lang="en-US" dirty="0" err="1"/>
              <a:t>lỗi</a:t>
            </a:r>
            <a:r>
              <a:rPr lang="en-US" dirty="0"/>
              <a:t> do </a:t>
            </a:r>
            <a:r>
              <a:rPr lang="en-US" dirty="0" err="1"/>
              <a:t>người</a:t>
            </a:r>
            <a:r>
              <a:rPr lang="en-US" dirty="0"/>
              <a:t> dung </a:t>
            </a:r>
            <a:r>
              <a:rPr lang="en-US" dirty="0" err="1"/>
              <a:t>nên</a:t>
            </a:r>
            <a:r>
              <a:rPr lang="en-US" dirty="0"/>
              <a:t> </a:t>
            </a:r>
            <a:r>
              <a:rPr lang="en-US" dirty="0" err="1"/>
              <a:t>được</a:t>
            </a:r>
            <a:r>
              <a:rPr lang="en-US" dirty="0"/>
              <a:t> </a:t>
            </a:r>
            <a:r>
              <a:rPr lang="en-US" dirty="0" err="1"/>
              <a:t>kỹ</a:t>
            </a:r>
            <a:r>
              <a:rPr lang="en-US" dirty="0"/>
              <a:t> </a:t>
            </a:r>
            <a:r>
              <a:rPr lang="en-US" dirty="0" err="1"/>
              <a:t>thuật</a:t>
            </a:r>
            <a:r>
              <a:rPr lang="en-US" dirty="0"/>
              <a:t> </a:t>
            </a:r>
            <a:r>
              <a:rPr lang="en-US" dirty="0" err="1"/>
              <a:t>xét</a:t>
            </a:r>
            <a:r>
              <a:rPr lang="en-US" dirty="0"/>
              <a:t> </a:t>
            </a:r>
            <a:r>
              <a:rPr lang="en-US" dirty="0" err="1"/>
              <a:t>vào</a:t>
            </a:r>
            <a:r>
              <a:rPr lang="en-US" dirty="0"/>
              <a:t> </a:t>
            </a:r>
            <a:r>
              <a:rPr lang="en-US" dirty="0" err="1"/>
              <a:t>diện</a:t>
            </a:r>
            <a:r>
              <a:rPr lang="en-US" dirty="0"/>
              <a:t> </a:t>
            </a:r>
            <a:r>
              <a:rPr lang="en-US" dirty="0" err="1"/>
              <a:t>từ</a:t>
            </a:r>
            <a:r>
              <a:rPr lang="en-US" dirty="0"/>
              <a:t> </a:t>
            </a:r>
            <a:r>
              <a:rPr lang="en-US" dirty="0" err="1"/>
              <a:t>chối</a:t>
            </a:r>
            <a:r>
              <a:rPr lang="en-US" dirty="0"/>
              <a:t> </a:t>
            </a:r>
            <a:r>
              <a:rPr lang="en-US" dirty="0" err="1"/>
              <a:t>bảo</a:t>
            </a:r>
            <a:r>
              <a:rPr lang="en-US" dirty="0"/>
              <a:t> </a:t>
            </a:r>
            <a:r>
              <a:rPr lang="en-US" dirty="0" err="1"/>
              <a:t>hành</a:t>
            </a:r>
            <a:r>
              <a:rPr lang="en-US" dirty="0"/>
              <a:t>)</a:t>
            </a:r>
          </a:p>
        </p:txBody>
      </p:sp>
      <p:sp>
        <p:nvSpPr>
          <p:cNvPr id="6" name="Title 5"/>
          <p:cNvSpPr>
            <a:spLocks noGrp="1"/>
          </p:cNvSpPr>
          <p:nvPr>
            <p:ph type="ctrTitle" idx="4"/>
          </p:nvPr>
        </p:nvSpPr>
        <p:spPr>
          <a:xfrm>
            <a:off x="2178424" y="399740"/>
            <a:ext cx="6570551" cy="487500"/>
          </a:xfrm>
        </p:spPr>
        <p:txBody>
          <a:bodyPr/>
          <a:lstStyle/>
          <a:p>
            <a:r>
              <a:rPr lang="en-US" dirty="0"/>
              <a:t>KHÁCH HÀNG CÓ 02 HÌNH THỨC BÁO CA</a:t>
            </a:r>
          </a:p>
        </p:txBody>
      </p:sp>
      <p:sp>
        <p:nvSpPr>
          <p:cNvPr id="7" name="Title 6"/>
          <p:cNvSpPr>
            <a:spLocks noGrp="1"/>
          </p:cNvSpPr>
          <p:nvPr>
            <p:ph type="ctrTitle" idx="5"/>
          </p:nvPr>
        </p:nvSpPr>
        <p:spPr>
          <a:xfrm>
            <a:off x="5322133" y="1314460"/>
            <a:ext cx="3344496" cy="644700"/>
          </a:xfrm>
        </p:spPr>
        <p:txBody>
          <a:bodyPr/>
          <a:lstStyle/>
          <a:p>
            <a:r>
              <a:rPr lang="en-US" dirty="0">
                <a:solidFill>
                  <a:sysClr val="windowText" lastClr="000000"/>
                </a:solidFill>
              </a:rPr>
              <a:t>TRUY CẬP VÀO TRANG CHỦ</a:t>
            </a:r>
          </a:p>
        </p:txBody>
      </p:sp>
      <p:sp>
        <p:nvSpPr>
          <p:cNvPr id="8" name="Subtitle 7"/>
          <p:cNvSpPr>
            <a:spLocks noGrp="1"/>
          </p:cNvSpPr>
          <p:nvPr>
            <p:ph type="subTitle" idx="6"/>
          </p:nvPr>
        </p:nvSpPr>
        <p:spPr>
          <a:xfrm>
            <a:off x="5322125" y="1875235"/>
            <a:ext cx="3236927" cy="946200"/>
          </a:xfrm>
        </p:spPr>
        <p:txBody>
          <a:bodyPr/>
          <a:lstStyle/>
          <a:p>
            <a:pPr>
              <a:buFont typeface="Arial" panose="020B0604020202020204" pitchFamily="34" charset="0"/>
              <a:buChar char="•"/>
            </a:pPr>
            <a:r>
              <a:rPr lang="en-US" dirty="0" err="1"/>
              <a:t>Khách</a:t>
            </a:r>
            <a:r>
              <a:rPr lang="en-US" dirty="0"/>
              <a:t> hang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trang</a:t>
            </a:r>
            <a:r>
              <a:rPr lang="en-US" dirty="0"/>
              <a:t> </a:t>
            </a:r>
            <a:r>
              <a:rPr lang="en-US" dirty="0" err="1"/>
              <a:t>chủ</a:t>
            </a:r>
            <a:r>
              <a:rPr lang="en-US" dirty="0"/>
              <a:t> </a:t>
            </a:r>
            <a:r>
              <a:rPr lang="en-US" dirty="0" err="1"/>
              <a:t>bằng</a:t>
            </a:r>
            <a:r>
              <a:rPr lang="en-US" dirty="0"/>
              <a:t> </a:t>
            </a:r>
            <a:r>
              <a:rPr lang="en-US" dirty="0" err="1"/>
              <a:t>mã</a:t>
            </a:r>
            <a:r>
              <a:rPr lang="en-US" dirty="0"/>
              <a:t> </a:t>
            </a:r>
            <a:r>
              <a:rPr lang="en-US" dirty="0" err="1"/>
              <a:t>sản</a:t>
            </a:r>
            <a:r>
              <a:rPr lang="en-US" dirty="0"/>
              <a:t> </a:t>
            </a:r>
            <a:r>
              <a:rPr lang="en-US" dirty="0" err="1"/>
              <a:t>phẩm</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sản</a:t>
            </a:r>
            <a:r>
              <a:rPr lang="en-US" dirty="0"/>
              <a:t> </a:t>
            </a:r>
            <a:r>
              <a:rPr lang="en-US" dirty="0" err="1"/>
              <a:t>phẩm</a:t>
            </a:r>
            <a:r>
              <a:rPr lang="en-US" dirty="0"/>
              <a:t> </a:t>
            </a:r>
            <a:r>
              <a:rPr lang="en-US" dirty="0" err="1"/>
              <a:t>mình</a:t>
            </a:r>
            <a:r>
              <a:rPr lang="en-US" dirty="0"/>
              <a:t> </a:t>
            </a:r>
            <a:r>
              <a:rPr lang="en-US" dirty="0" err="1"/>
              <a:t>còn</a:t>
            </a:r>
            <a:r>
              <a:rPr lang="en-US" dirty="0"/>
              <a:t> </a:t>
            </a:r>
            <a:r>
              <a:rPr lang="en-US" dirty="0" err="1"/>
              <a:t>bảo</a:t>
            </a:r>
            <a:r>
              <a:rPr lang="en-US" dirty="0"/>
              <a:t> </a:t>
            </a:r>
            <a:r>
              <a:rPr lang="en-US" dirty="0" err="1"/>
              <a:t>hành</a:t>
            </a:r>
            <a:r>
              <a:rPr lang="en-US" dirty="0"/>
              <a:t> hay </a:t>
            </a:r>
            <a:r>
              <a:rPr lang="en-US" dirty="0" err="1"/>
              <a:t>không</a:t>
            </a:r>
            <a:r>
              <a:rPr lang="en-US" dirty="0"/>
              <a:t>.</a:t>
            </a:r>
          </a:p>
          <a:p>
            <a:pPr>
              <a:buFont typeface="Arial" panose="020B0604020202020204" pitchFamily="34" charset="0"/>
              <a:buChar char="•"/>
            </a:pPr>
            <a:r>
              <a:rPr lang="en-US" dirty="0" err="1"/>
              <a:t>Nếu</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lỗi</a:t>
            </a:r>
            <a:r>
              <a:rPr lang="en-US" dirty="0"/>
              <a:t>, </a:t>
            </a:r>
            <a:r>
              <a:rPr lang="en-US" dirty="0" err="1"/>
              <a:t>có</a:t>
            </a:r>
            <a:r>
              <a:rPr lang="en-US" dirty="0"/>
              <a:t> </a:t>
            </a:r>
            <a:r>
              <a:rPr lang="en-US" dirty="0" err="1"/>
              <a:t>thể</a:t>
            </a:r>
            <a:r>
              <a:rPr lang="en-US" dirty="0"/>
              <a:t> </a:t>
            </a:r>
            <a:r>
              <a:rPr lang="en-US" dirty="0" err="1"/>
              <a:t>báo</a:t>
            </a:r>
            <a:r>
              <a:rPr lang="en-US" dirty="0"/>
              <a:t> ca </a:t>
            </a:r>
            <a:r>
              <a:rPr lang="en-US" dirty="0" err="1"/>
              <a:t>trực</a:t>
            </a:r>
            <a:r>
              <a:rPr lang="en-US" dirty="0"/>
              <a:t> </a:t>
            </a:r>
            <a:r>
              <a:rPr lang="en-US" dirty="0" err="1"/>
              <a:t>tiếp</a:t>
            </a:r>
            <a:r>
              <a:rPr lang="en-US" dirty="0"/>
              <a:t> </a:t>
            </a:r>
            <a:r>
              <a:rPr lang="en-US" dirty="0" err="1"/>
              <a:t>tại</a:t>
            </a:r>
            <a:r>
              <a:rPr lang="en-US" dirty="0"/>
              <a:t> </a:t>
            </a:r>
            <a:r>
              <a:rPr lang="en-US" dirty="0" err="1"/>
              <a:t>trang</a:t>
            </a:r>
            <a:r>
              <a:rPr lang="en-US" dirty="0"/>
              <a:t> </a:t>
            </a:r>
            <a:r>
              <a:rPr lang="en-US" dirty="0" err="1"/>
              <a:t>chủ</a:t>
            </a:r>
            <a:r>
              <a:rPr lang="en-US" dirty="0"/>
              <a:t>(</a:t>
            </a:r>
            <a:r>
              <a:rPr lang="en-US" dirty="0" err="1"/>
              <a:t>thông</a:t>
            </a:r>
            <a:r>
              <a:rPr lang="en-US" dirty="0"/>
              <a:t> tin </a:t>
            </a:r>
            <a:r>
              <a:rPr lang="en-US" dirty="0" err="1"/>
              <a:t>kèm</a:t>
            </a:r>
            <a:r>
              <a:rPr lang="en-US" dirty="0"/>
              <a:t> </a:t>
            </a:r>
            <a:r>
              <a:rPr lang="en-US" dirty="0" err="1"/>
              <a:t>theo</a:t>
            </a:r>
            <a:r>
              <a:rPr lang="en-US" dirty="0"/>
              <a:t> </a:t>
            </a:r>
            <a:r>
              <a:rPr lang="en-US" dirty="0" err="1"/>
              <a:t>là</a:t>
            </a:r>
            <a:r>
              <a:rPr lang="en-US" dirty="0"/>
              <a:t> </a:t>
            </a:r>
            <a:r>
              <a:rPr lang="en-US" dirty="0" err="1"/>
              <a:t>địa</a:t>
            </a:r>
            <a:r>
              <a:rPr lang="en-US" dirty="0"/>
              <a:t> </a:t>
            </a:r>
            <a:r>
              <a:rPr lang="en-US" dirty="0" err="1"/>
              <a:t>chỉ</a:t>
            </a:r>
            <a:r>
              <a:rPr lang="en-US" dirty="0"/>
              <a:t> </a:t>
            </a:r>
            <a:r>
              <a:rPr lang="en-US" dirty="0" err="1"/>
              <a:t>hiện</a:t>
            </a:r>
            <a:r>
              <a:rPr lang="en-US" dirty="0"/>
              <a:t> </a:t>
            </a:r>
            <a:r>
              <a:rPr lang="en-US" dirty="0" err="1"/>
              <a:t>tại</a:t>
            </a:r>
            <a:r>
              <a:rPr lang="en-US" dirty="0"/>
              <a:t>, </a:t>
            </a:r>
            <a:r>
              <a:rPr lang="en-US" dirty="0" err="1"/>
              <a:t>số</a:t>
            </a:r>
            <a:r>
              <a:rPr lang="en-US" dirty="0"/>
              <a:t> </a:t>
            </a:r>
            <a:r>
              <a:rPr lang="en-US" dirty="0" err="1"/>
              <a:t>điện</a:t>
            </a:r>
            <a:r>
              <a:rPr lang="en-US" dirty="0"/>
              <a:t> </a:t>
            </a:r>
            <a:r>
              <a:rPr lang="en-US" dirty="0" err="1"/>
              <a:t>thoại</a:t>
            </a:r>
            <a:r>
              <a:rPr lang="en-US" dirty="0"/>
              <a:t>, </a:t>
            </a:r>
            <a:r>
              <a:rPr lang="en-US" dirty="0" err="1"/>
              <a:t>tình</a:t>
            </a:r>
            <a:r>
              <a:rPr lang="en-US" dirty="0"/>
              <a:t> </a:t>
            </a:r>
            <a:r>
              <a:rPr lang="en-US" dirty="0" err="1"/>
              <a:t>trạng</a:t>
            </a:r>
            <a:r>
              <a:rPr lang="en-US" dirty="0"/>
              <a:t> ban </a:t>
            </a:r>
            <a:r>
              <a:rPr lang="en-US" dirty="0" err="1"/>
              <a:t>đầu</a:t>
            </a:r>
            <a:r>
              <a:rPr lang="en-US" dirty="0"/>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89" y="142052"/>
            <a:ext cx="1466850" cy="1885950"/>
          </a:xfrm>
          <a:prstGeom prst="rect">
            <a:avLst/>
          </a:prstGeom>
        </p:spPr>
      </p:pic>
    </p:spTree>
    <p:extLst>
      <p:ext uri="{BB962C8B-B14F-4D97-AF65-F5344CB8AC3E}">
        <p14:creationId xmlns:p14="http://schemas.microsoft.com/office/powerpoint/2010/main" val="394263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7730" y="967871"/>
            <a:ext cx="1828200" cy="560776"/>
          </a:xfrm>
        </p:spPr>
        <p:txBody>
          <a:bodyPr/>
          <a:lstStyle/>
          <a:p>
            <a:r>
              <a:rPr lang="en-US" dirty="0">
                <a:solidFill>
                  <a:sysClr val="windowText" lastClr="000000"/>
                </a:solidFill>
              </a:rPr>
              <a:t>KHO - LƯƠNG</a:t>
            </a:r>
          </a:p>
        </p:txBody>
      </p:sp>
      <p:sp>
        <p:nvSpPr>
          <p:cNvPr id="3" name="Subtitle 2"/>
          <p:cNvSpPr>
            <a:spLocks noGrp="1"/>
          </p:cNvSpPr>
          <p:nvPr>
            <p:ph type="subTitle" idx="1"/>
          </p:nvPr>
        </p:nvSpPr>
        <p:spPr>
          <a:xfrm>
            <a:off x="6687730" y="1528646"/>
            <a:ext cx="1978288" cy="3431938"/>
          </a:xfrm>
        </p:spPr>
        <p:txBody>
          <a:bodyPr/>
          <a:lstStyle/>
          <a:p>
            <a:pPr marL="55563" indent="-5556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them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nhật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nếu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endParaRPr lang="en-US" sz="1200" dirty="0">
              <a:latin typeface="Times New Roman" panose="02020603050405020304" pitchFamily="18" charset="0"/>
              <a:cs typeface="Times New Roman" panose="02020603050405020304" pitchFamily="18" charset="0"/>
            </a:endParaRPr>
          </a:p>
          <a:p>
            <a:pPr marL="55563" indent="-5556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kỹ</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ca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mình</a:t>
            </a:r>
            <a:endParaRPr lang="en-US" sz="1200" dirty="0">
              <a:latin typeface="Times New Roman" panose="02020603050405020304" pitchFamily="18" charset="0"/>
              <a:cs typeface="Times New Roman" panose="02020603050405020304" pitchFamily="18" charset="0"/>
            </a:endParaRPr>
          </a:p>
        </p:txBody>
      </p:sp>
      <p:sp>
        <p:nvSpPr>
          <p:cNvPr id="4" name="Title 3"/>
          <p:cNvSpPr>
            <a:spLocks noGrp="1"/>
          </p:cNvSpPr>
          <p:nvPr>
            <p:ph type="ctrTitle" idx="2"/>
          </p:nvPr>
        </p:nvSpPr>
        <p:spPr>
          <a:xfrm>
            <a:off x="1820239" y="982699"/>
            <a:ext cx="1828200" cy="560776"/>
          </a:xfrm>
        </p:spPr>
        <p:txBody>
          <a:bodyPr/>
          <a:lstStyle/>
          <a:p>
            <a:pPr algn="just"/>
            <a:r>
              <a:rPr lang="en-US" dirty="0">
                <a:solidFill>
                  <a:sysClr val="windowText" lastClr="000000"/>
                </a:solidFill>
              </a:rPr>
              <a:t>NHÂN SỰ</a:t>
            </a:r>
          </a:p>
        </p:txBody>
      </p:sp>
      <p:sp>
        <p:nvSpPr>
          <p:cNvPr id="5" name="Subtitle 4"/>
          <p:cNvSpPr>
            <a:spLocks noGrp="1"/>
          </p:cNvSpPr>
          <p:nvPr>
            <p:ph type="subTitle" idx="3"/>
          </p:nvPr>
        </p:nvSpPr>
        <p:spPr>
          <a:xfrm>
            <a:off x="1480125" y="1543474"/>
            <a:ext cx="1862314" cy="3431938"/>
          </a:xfrm>
        </p:spPr>
        <p:txBody>
          <a:bodyPr/>
          <a:lstStyle/>
          <a:p>
            <a:pPr marL="152400" indent="0"/>
            <a:r>
              <a:rPr lang="en-US" sz="1200" dirty="0" err="1">
                <a:latin typeface="Times New Roman" panose="02020603050405020304" pitchFamily="18" charset="0"/>
                <a:cs typeface="Times New Roman" panose="02020603050405020304" pitchFamily="18" charset="0"/>
              </a:rPr>
              <a:t>Quản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công</a:t>
            </a:r>
            <a:r>
              <a:rPr lang="en-US" sz="1200" dirty="0">
                <a:latin typeface="Times New Roman" panose="02020603050405020304" pitchFamily="18" charset="0"/>
                <a:cs typeface="Times New Roman" panose="02020603050405020304" pitchFamily="18" charset="0"/>
              </a:rPr>
              <a:t> ty,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thêm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bổ</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sóc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khách</a:t>
            </a:r>
            <a:r>
              <a:rPr lang="en-US" sz="1200" dirty="0">
                <a:latin typeface="Times New Roman" panose="02020603050405020304" pitchFamily="18" charset="0"/>
                <a:cs typeface="Times New Roman" panose="02020603050405020304" pitchFamily="18" charset="0"/>
              </a:rPr>
              <a:t> hang, </a:t>
            </a:r>
            <a:r>
              <a:rPr lang="en-US" sz="1200" dirty="0" err="1">
                <a:latin typeface="Times New Roman" panose="02020603050405020304" pitchFamily="18" charset="0"/>
                <a:cs typeface="Times New Roman" panose="02020603050405020304" pitchFamily="18" charset="0"/>
              </a:rPr>
              <a:t>bán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kỹ</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vực</a:t>
            </a:r>
            <a:r>
              <a:rPr lang="en-US" sz="1200" dirty="0">
                <a:latin typeface="Times New Roman" panose="02020603050405020304" pitchFamily="18" charset="0"/>
                <a:cs typeface="Times New Roman" panose="02020603050405020304" pitchFamily="18" charset="0"/>
              </a:rPr>
              <a:t>)</a:t>
            </a:r>
          </a:p>
        </p:txBody>
      </p:sp>
      <p:sp>
        <p:nvSpPr>
          <p:cNvPr id="6" name="Title 5"/>
          <p:cNvSpPr>
            <a:spLocks noGrp="1"/>
          </p:cNvSpPr>
          <p:nvPr>
            <p:ph type="ctrTitle" idx="4"/>
          </p:nvPr>
        </p:nvSpPr>
        <p:spPr>
          <a:xfrm>
            <a:off x="1820239" y="234329"/>
            <a:ext cx="6086632" cy="487500"/>
          </a:xfrm>
        </p:spPr>
        <p:txBody>
          <a:bodyPr/>
          <a:lstStyle/>
          <a:p>
            <a:r>
              <a:rPr lang="en-US" dirty="0"/>
              <a:t>BỘ PHẬN QUẢN LÝ – ĐIỀU PHỐI</a:t>
            </a:r>
          </a:p>
        </p:txBody>
      </p:sp>
      <p:sp>
        <p:nvSpPr>
          <p:cNvPr id="7" name="Title 6"/>
          <p:cNvSpPr>
            <a:spLocks noGrp="1"/>
          </p:cNvSpPr>
          <p:nvPr>
            <p:ph type="ctrTitle" idx="5"/>
          </p:nvPr>
        </p:nvSpPr>
        <p:spPr>
          <a:xfrm>
            <a:off x="3842657" y="982699"/>
            <a:ext cx="1798800" cy="560775"/>
          </a:xfrm>
        </p:spPr>
        <p:txBody>
          <a:bodyPr/>
          <a:lstStyle/>
          <a:p>
            <a:r>
              <a:rPr lang="en-US" dirty="0">
                <a:solidFill>
                  <a:sysClr val="windowText" lastClr="000000"/>
                </a:solidFill>
              </a:rPr>
              <a:t>ĐIỀU PHỐI</a:t>
            </a:r>
          </a:p>
        </p:txBody>
      </p:sp>
      <p:sp>
        <p:nvSpPr>
          <p:cNvPr id="8" name="Subtitle 7"/>
          <p:cNvSpPr>
            <a:spLocks noGrp="1"/>
          </p:cNvSpPr>
          <p:nvPr>
            <p:ph type="subTitle" idx="6"/>
          </p:nvPr>
        </p:nvSpPr>
        <p:spPr>
          <a:xfrm>
            <a:off x="3456635" y="1543474"/>
            <a:ext cx="2925095" cy="2617327"/>
          </a:xfrm>
        </p:spPr>
        <p:txBody>
          <a:bodyPr/>
          <a:lstStyle/>
          <a:p>
            <a:pPr marL="117475" indent="-117475">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Tiếp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nhận</a:t>
            </a:r>
            <a:r>
              <a:rPr lang="en-US" sz="1200" dirty="0">
                <a:latin typeface="Times New Roman" panose="02020603050405020304" pitchFamily="18" charset="0"/>
                <a:cs typeface="Times New Roman" panose="02020603050405020304" pitchFamily="18" charset="0"/>
              </a:rPr>
              <a:t> ca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phía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khách</a:t>
            </a:r>
            <a:r>
              <a:rPr lang="en-US" sz="1200" dirty="0">
                <a:latin typeface="Times New Roman" panose="02020603050405020304" pitchFamily="18" charset="0"/>
                <a:cs typeface="Times New Roman" panose="02020603050405020304" pitchFamily="18" charset="0"/>
              </a:rPr>
              <a:t> hang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sóc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khách</a:t>
            </a:r>
            <a:r>
              <a:rPr lang="en-US" sz="1200" dirty="0">
                <a:latin typeface="Times New Roman" panose="02020603050405020304" pitchFamily="18" charset="0"/>
                <a:cs typeface="Times New Roman" panose="02020603050405020304" pitchFamily="18" charset="0"/>
              </a:rPr>
              <a:t> hang </a:t>
            </a:r>
            <a:r>
              <a:rPr lang="en-US" sz="1200" dirty="0" err="1">
                <a:latin typeface="Times New Roman" panose="02020603050405020304" pitchFamily="18" charset="0"/>
                <a:cs typeface="Times New Roman" panose="02020603050405020304" pitchFamily="18" charset="0"/>
              </a:rPr>
              <a:t>gửi</a:t>
            </a:r>
            <a:r>
              <a:rPr lang="en-US" sz="1200" dirty="0">
                <a:latin typeface="Times New Roman" panose="02020603050405020304" pitchFamily="18" charset="0"/>
                <a:cs typeface="Times New Roman" panose="02020603050405020304" pitchFamily="18" charset="0"/>
              </a:rPr>
              <a:t> qua.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phối</a:t>
            </a:r>
            <a:r>
              <a:rPr lang="en-US" sz="1200" dirty="0">
                <a:latin typeface="Times New Roman" panose="02020603050405020304" pitchFamily="18" charset="0"/>
                <a:cs typeface="Times New Roman" panose="02020603050405020304" pitchFamily="18" charset="0"/>
              </a:rPr>
              <a:t> ca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kỹ</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endParaRPr lang="en-US" sz="1200" dirty="0">
              <a:latin typeface="Times New Roman" panose="02020603050405020304" pitchFamily="18" charset="0"/>
              <a:cs typeface="Times New Roman" panose="02020603050405020304" pitchFamily="18" charset="0"/>
            </a:endParaRPr>
          </a:p>
          <a:p>
            <a:pPr marL="117475" indent="-117475">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kỹ</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xong</a:t>
            </a:r>
            <a:r>
              <a:rPr lang="en-US" sz="1200" dirty="0">
                <a:latin typeface="Times New Roman" panose="02020603050405020304" pitchFamily="18" charset="0"/>
                <a:cs typeface="Times New Roman" panose="02020603050405020304" pitchFamily="18" charset="0"/>
              </a:rPr>
              <a:t> ca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kilomet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đã</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chuyển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địa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ngày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chi </a:t>
            </a:r>
            <a:r>
              <a:rPr lang="en-US" sz="1200" dirty="0" err="1">
                <a:latin typeface="Times New Roman" panose="02020603050405020304" pitchFamily="18" charset="0"/>
                <a:cs typeface="Times New Roman" panose="02020603050405020304" pitchFamily="18" charset="0"/>
              </a:rPr>
              <a:t>phí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endParaRPr lang="en-US" sz="1200" dirty="0">
              <a:latin typeface="Times New Roman" panose="02020603050405020304" pitchFamily="18" charset="0"/>
              <a:cs typeface="Times New Roman" panose="02020603050405020304" pitchFamily="18" charset="0"/>
            </a:endParaRPr>
          </a:p>
          <a:p>
            <a:pPr marL="117475" indent="-117475">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Xem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ca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qua.</a:t>
            </a:r>
          </a:p>
          <a:p>
            <a:pPr marL="117475" indent="-117475">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39" y="160656"/>
            <a:ext cx="1447800" cy="1914525"/>
          </a:xfrm>
          <a:prstGeom prst="rect">
            <a:avLst/>
          </a:prstGeom>
        </p:spPr>
      </p:pic>
    </p:spTree>
    <p:extLst>
      <p:ext uri="{BB962C8B-B14F-4D97-AF65-F5344CB8AC3E}">
        <p14:creationId xmlns:p14="http://schemas.microsoft.com/office/powerpoint/2010/main" val="210771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5617" y="1064775"/>
            <a:ext cx="2273037" cy="644700"/>
          </a:xfrm>
        </p:spPr>
        <p:txBody>
          <a:bodyPr/>
          <a:lstStyle/>
          <a:p>
            <a:r>
              <a:rPr lang="en-US" dirty="0">
                <a:solidFill>
                  <a:sysClr val="windowText" lastClr="000000"/>
                </a:solidFill>
              </a:rPr>
              <a:t>THAY LINH KIỆN THEO DỊCH VỤ</a:t>
            </a:r>
          </a:p>
        </p:txBody>
      </p:sp>
      <p:sp>
        <p:nvSpPr>
          <p:cNvPr id="3" name="Subtitle 2"/>
          <p:cNvSpPr>
            <a:spLocks noGrp="1"/>
          </p:cNvSpPr>
          <p:nvPr>
            <p:ph type="subTitle" idx="1"/>
          </p:nvPr>
        </p:nvSpPr>
        <p:spPr>
          <a:xfrm>
            <a:off x="5665618" y="1625550"/>
            <a:ext cx="1828200" cy="946200"/>
          </a:xfrm>
        </p:spPr>
        <p:txBody>
          <a:bodyPr/>
          <a:lstStyle/>
          <a:p>
            <a:pPr marL="117475" indent="-61913">
              <a:buFont typeface="Arial" panose="020B0604020202020204" pitchFamily="34" charset="0"/>
              <a:buChar char="•"/>
            </a:pPr>
            <a:r>
              <a:rPr lang="en-US" sz="1400" dirty="0"/>
              <a:t> </a:t>
            </a:r>
            <a:r>
              <a:rPr lang="en-US" sz="1400" dirty="0" err="1"/>
              <a:t>Trường</a:t>
            </a:r>
            <a:r>
              <a:rPr lang="en-US" sz="1400" dirty="0"/>
              <a:t> </a:t>
            </a:r>
            <a:r>
              <a:rPr lang="en-US" sz="1400" dirty="0" err="1"/>
              <a:t>hợp</a:t>
            </a:r>
            <a:r>
              <a:rPr lang="en-US" sz="1400" dirty="0"/>
              <a:t> </a:t>
            </a:r>
            <a:r>
              <a:rPr lang="en-US" sz="1400" dirty="0" err="1"/>
              <a:t>khác</a:t>
            </a:r>
            <a:r>
              <a:rPr lang="en-US" sz="1400" dirty="0"/>
              <a:t> </a:t>
            </a:r>
            <a:r>
              <a:rPr lang="en-US" sz="1400" dirty="0" err="1"/>
              <a:t>của</a:t>
            </a:r>
            <a:r>
              <a:rPr lang="en-US" sz="1400" dirty="0"/>
              <a:t> </a:t>
            </a:r>
            <a:r>
              <a:rPr lang="en-US" sz="1400" dirty="0" err="1"/>
              <a:t>sản</a:t>
            </a:r>
            <a:r>
              <a:rPr lang="en-US" sz="1400" dirty="0"/>
              <a:t> </a:t>
            </a:r>
            <a:r>
              <a:rPr lang="en-US" sz="1400" dirty="0" err="1"/>
              <a:t>phẩm</a:t>
            </a:r>
            <a:r>
              <a:rPr lang="en-US" sz="1400" dirty="0"/>
              <a:t> </a:t>
            </a:r>
            <a:r>
              <a:rPr lang="en-US" sz="1400" dirty="0" err="1"/>
              <a:t>thuộc</a:t>
            </a:r>
            <a:r>
              <a:rPr lang="en-US" sz="1400" dirty="0"/>
              <a:t> </a:t>
            </a:r>
            <a:r>
              <a:rPr lang="en-US" sz="1400" dirty="0" err="1"/>
              <a:t>diện</a:t>
            </a:r>
            <a:r>
              <a:rPr lang="en-US" sz="1400" dirty="0"/>
              <a:t> </a:t>
            </a:r>
            <a:r>
              <a:rPr lang="en-US" sz="1400" dirty="0" err="1"/>
              <a:t>bảo</a:t>
            </a:r>
            <a:r>
              <a:rPr lang="en-US" sz="1400" dirty="0"/>
              <a:t> </a:t>
            </a:r>
            <a:r>
              <a:rPr lang="en-US" sz="1400" dirty="0" err="1"/>
              <a:t>hành</a:t>
            </a:r>
            <a:r>
              <a:rPr lang="en-US" sz="1400" dirty="0"/>
              <a:t>, </a:t>
            </a:r>
            <a:r>
              <a:rPr lang="en-US" sz="1400" dirty="0" err="1"/>
              <a:t>khách</a:t>
            </a:r>
            <a:r>
              <a:rPr lang="en-US" sz="1400" dirty="0"/>
              <a:t> hang </a:t>
            </a:r>
            <a:r>
              <a:rPr lang="en-US" sz="1400" dirty="0" err="1"/>
              <a:t>có</a:t>
            </a:r>
            <a:r>
              <a:rPr lang="en-US" sz="1400" dirty="0"/>
              <a:t> </a:t>
            </a:r>
            <a:r>
              <a:rPr lang="en-US" sz="1400" dirty="0" err="1"/>
              <a:t>thể</a:t>
            </a:r>
            <a:r>
              <a:rPr lang="en-US" sz="1400" dirty="0"/>
              <a:t> </a:t>
            </a:r>
            <a:r>
              <a:rPr lang="en-US" sz="1400" dirty="0" err="1"/>
              <a:t>thực</a:t>
            </a:r>
            <a:r>
              <a:rPr lang="en-US" sz="1400" dirty="0"/>
              <a:t> </a:t>
            </a:r>
            <a:r>
              <a:rPr lang="en-US" sz="1400" dirty="0" err="1"/>
              <a:t>hiện</a:t>
            </a:r>
            <a:r>
              <a:rPr lang="en-US" sz="1400" dirty="0"/>
              <a:t> </a:t>
            </a:r>
            <a:r>
              <a:rPr lang="en-US" sz="1400" dirty="0" err="1"/>
              <a:t>thay</a:t>
            </a:r>
            <a:r>
              <a:rPr lang="en-US" sz="1400" dirty="0"/>
              <a:t> </a:t>
            </a:r>
            <a:r>
              <a:rPr lang="en-US" sz="1400" dirty="0" err="1"/>
              <a:t>mới</a:t>
            </a:r>
            <a:r>
              <a:rPr lang="en-US" sz="1400" dirty="0"/>
              <a:t> </a:t>
            </a:r>
            <a:r>
              <a:rPr lang="en-US" sz="1400" dirty="0" err="1"/>
              <a:t>linh</a:t>
            </a:r>
            <a:r>
              <a:rPr lang="en-US" sz="1400" dirty="0"/>
              <a:t> </a:t>
            </a:r>
            <a:r>
              <a:rPr lang="en-US" sz="1400" dirty="0" err="1"/>
              <a:t>kiện</a:t>
            </a:r>
            <a:r>
              <a:rPr lang="en-US" sz="1400" dirty="0"/>
              <a:t> </a:t>
            </a:r>
            <a:r>
              <a:rPr lang="en-US" sz="1400" dirty="0" err="1"/>
              <a:t>theo</a:t>
            </a:r>
            <a:r>
              <a:rPr lang="en-US" sz="1400" dirty="0"/>
              <a:t> </a:t>
            </a:r>
            <a:r>
              <a:rPr lang="en-US" sz="1400" dirty="0" err="1"/>
              <a:t>dịch</a:t>
            </a:r>
            <a:r>
              <a:rPr lang="en-US" sz="1400" dirty="0"/>
              <a:t> </a:t>
            </a:r>
            <a:r>
              <a:rPr lang="en-US" sz="1400" dirty="0" err="1"/>
              <a:t>vụ</a:t>
            </a:r>
            <a:r>
              <a:rPr lang="en-US" sz="1400" dirty="0"/>
              <a:t> </a:t>
            </a:r>
            <a:r>
              <a:rPr lang="en-US" sz="1400" dirty="0" err="1"/>
              <a:t>với</a:t>
            </a:r>
            <a:r>
              <a:rPr lang="en-US" sz="1400" dirty="0"/>
              <a:t> </a:t>
            </a:r>
            <a:r>
              <a:rPr lang="en-US" sz="1400" dirty="0" err="1"/>
              <a:t>bảng</a:t>
            </a:r>
            <a:r>
              <a:rPr lang="en-US" sz="1400" dirty="0"/>
              <a:t> </a:t>
            </a:r>
            <a:r>
              <a:rPr lang="en-US" sz="1400" dirty="0" err="1"/>
              <a:t>giá</a:t>
            </a:r>
            <a:r>
              <a:rPr lang="en-US" sz="1400" dirty="0"/>
              <a:t> </a:t>
            </a:r>
            <a:r>
              <a:rPr lang="en-US" sz="1400" dirty="0" err="1"/>
              <a:t>kèm</a:t>
            </a:r>
            <a:r>
              <a:rPr lang="en-US" sz="1400" dirty="0"/>
              <a:t> </a:t>
            </a:r>
            <a:r>
              <a:rPr lang="en-US" sz="1400" dirty="0" err="1"/>
              <a:t>theo</a:t>
            </a:r>
            <a:r>
              <a:rPr lang="en-US" sz="1400" dirty="0"/>
              <a:t> </a:t>
            </a:r>
            <a:r>
              <a:rPr lang="en-US" sz="1400" dirty="0" err="1"/>
              <a:t>đã</a:t>
            </a:r>
            <a:r>
              <a:rPr lang="en-US" sz="1400" dirty="0"/>
              <a:t> </a:t>
            </a:r>
            <a:r>
              <a:rPr lang="en-US" sz="1400" dirty="0" err="1"/>
              <a:t>được</a:t>
            </a:r>
            <a:r>
              <a:rPr lang="en-US" sz="1400" dirty="0"/>
              <a:t> </a:t>
            </a:r>
            <a:r>
              <a:rPr lang="en-US" sz="1400" dirty="0" err="1"/>
              <a:t>cập</a:t>
            </a:r>
            <a:r>
              <a:rPr lang="en-US" sz="1400" dirty="0"/>
              <a:t> </a:t>
            </a:r>
            <a:r>
              <a:rPr lang="en-US" sz="1400" dirty="0" err="1"/>
              <a:t>nhật</a:t>
            </a:r>
            <a:r>
              <a:rPr lang="en-US" sz="1400" dirty="0"/>
              <a:t> </a:t>
            </a:r>
            <a:r>
              <a:rPr lang="en-US" sz="1400" dirty="0" err="1"/>
              <a:t>trên</a:t>
            </a:r>
            <a:r>
              <a:rPr lang="en-US" sz="1400" dirty="0"/>
              <a:t> </a:t>
            </a:r>
            <a:r>
              <a:rPr lang="en-US" sz="1400" dirty="0" err="1"/>
              <a:t>từng</a:t>
            </a:r>
            <a:r>
              <a:rPr lang="en-US" sz="1400" dirty="0"/>
              <a:t> </a:t>
            </a:r>
            <a:r>
              <a:rPr lang="en-US" sz="1400" dirty="0" err="1"/>
              <a:t>sản</a:t>
            </a:r>
            <a:r>
              <a:rPr lang="en-US" sz="1400" dirty="0"/>
              <a:t> </a:t>
            </a:r>
            <a:r>
              <a:rPr lang="en-US" sz="1400" dirty="0" err="1"/>
              <a:t>phẩm</a:t>
            </a:r>
            <a:endParaRPr lang="en-US" sz="1400" dirty="0"/>
          </a:p>
        </p:txBody>
      </p:sp>
      <p:sp>
        <p:nvSpPr>
          <p:cNvPr id="4" name="Title 3"/>
          <p:cNvSpPr>
            <a:spLocks noGrp="1"/>
          </p:cNvSpPr>
          <p:nvPr>
            <p:ph type="ctrTitle" idx="2"/>
          </p:nvPr>
        </p:nvSpPr>
        <p:spPr>
          <a:xfrm>
            <a:off x="1650182" y="1064775"/>
            <a:ext cx="1828200" cy="644700"/>
          </a:xfrm>
        </p:spPr>
        <p:txBody>
          <a:bodyPr/>
          <a:lstStyle/>
          <a:p>
            <a:r>
              <a:rPr lang="en-US" dirty="0">
                <a:solidFill>
                  <a:sysClr val="windowText" lastClr="000000"/>
                </a:solidFill>
              </a:rPr>
              <a:t>TIẾP NHẬN BẢO HÀNH</a:t>
            </a:r>
          </a:p>
        </p:txBody>
      </p:sp>
      <p:sp>
        <p:nvSpPr>
          <p:cNvPr id="5" name="Subtitle 4"/>
          <p:cNvSpPr>
            <a:spLocks noGrp="1"/>
          </p:cNvSpPr>
          <p:nvPr>
            <p:ph type="subTitle" idx="3"/>
          </p:nvPr>
        </p:nvSpPr>
        <p:spPr>
          <a:xfrm>
            <a:off x="1650182" y="1625550"/>
            <a:ext cx="1522200" cy="946200"/>
          </a:xfrm>
        </p:spPr>
        <p:txBody>
          <a:bodyPr/>
          <a:lstStyle/>
          <a:p>
            <a:pPr marL="173038" indent="-119063">
              <a:buFont typeface="Arial" panose="020B0604020202020204" pitchFamily="34" charset="0"/>
              <a:buChar char="•"/>
            </a:pPr>
            <a:r>
              <a:rPr lang="en-US" sz="1600" dirty="0" err="1"/>
              <a:t>Nhân</a:t>
            </a:r>
            <a:r>
              <a:rPr lang="en-US" sz="1600" dirty="0"/>
              <a:t> </a:t>
            </a:r>
            <a:r>
              <a:rPr lang="en-US" sz="1600" dirty="0" err="1"/>
              <a:t>viên</a:t>
            </a:r>
            <a:r>
              <a:rPr lang="en-US" sz="1600" dirty="0"/>
              <a:t> </a:t>
            </a:r>
            <a:r>
              <a:rPr lang="en-US" sz="1600" dirty="0" err="1"/>
              <a:t>kỹ</a:t>
            </a:r>
            <a:r>
              <a:rPr lang="en-US" sz="1600" dirty="0"/>
              <a:t> </a:t>
            </a:r>
            <a:r>
              <a:rPr lang="en-US" sz="1600" dirty="0" err="1"/>
              <a:t>thuật</a:t>
            </a:r>
            <a:r>
              <a:rPr lang="en-US" sz="1600" dirty="0"/>
              <a:t> </a:t>
            </a:r>
            <a:r>
              <a:rPr lang="en-US" sz="1600" dirty="0" err="1"/>
              <a:t>có</a:t>
            </a:r>
            <a:r>
              <a:rPr lang="en-US" sz="1600" dirty="0"/>
              <a:t> </a:t>
            </a:r>
            <a:r>
              <a:rPr lang="en-US" sz="1600" dirty="0" err="1"/>
              <a:t>thể</a:t>
            </a:r>
            <a:r>
              <a:rPr lang="en-US" sz="1600" dirty="0"/>
              <a:t> </a:t>
            </a:r>
            <a:r>
              <a:rPr lang="en-US" sz="1600" dirty="0" err="1"/>
              <a:t>tiến</a:t>
            </a:r>
            <a:r>
              <a:rPr lang="en-US" sz="1600" dirty="0"/>
              <a:t> </a:t>
            </a:r>
            <a:r>
              <a:rPr lang="en-US" sz="1600" dirty="0" err="1"/>
              <a:t>hành</a:t>
            </a:r>
            <a:r>
              <a:rPr lang="en-US" sz="1600" dirty="0"/>
              <a:t> </a:t>
            </a:r>
            <a:r>
              <a:rPr lang="en-US" sz="1600" dirty="0" err="1"/>
              <a:t>thay</a:t>
            </a:r>
            <a:r>
              <a:rPr lang="en-US" sz="1600" dirty="0"/>
              <a:t> </a:t>
            </a:r>
            <a:r>
              <a:rPr lang="en-US" sz="1600" dirty="0" err="1"/>
              <a:t>mới</a:t>
            </a:r>
            <a:r>
              <a:rPr lang="en-US" sz="1600" dirty="0"/>
              <a:t> </a:t>
            </a:r>
            <a:r>
              <a:rPr lang="en-US" sz="1600" dirty="0" err="1"/>
              <a:t>linh</a:t>
            </a:r>
            <a:r>
              <a:rPr lang="en-US" sz="1600" dirty="0"/>
              <a:t> </a:t>
            </a:r>
            <a:r>
              <a:rPr lang="en-US" sz="1600" dirty="0" err="1"/>
              <a:t>kiện</a:t>
            </a:r>
            <a:r>
              <a:rPr lang="en-US" sz="1600" dirty="0"/>
              <a:t> </a:t>
            </a:r>
            <a:r>
              <a:rPr lang="en-US" sz="1600" dirty="0" err="1"/>
              <a:t>nếu</a:t>
            </a:r>
            <a:r>
              <a:rPr lang="en-US" sz="1600" dirty="0"/>
              <a:t> </a:t>
            </a:r>
            <a:r>
              <a:rPr lang="en-US" sz="1600" dirty="0" err="1"/>
              <a:t>sản</a:t>
            </a:r>
            <a:r>
              <a:rPr lang="en-US" sz="1600" dirty="0"/>
              <a:t> </a:t>
            </a:r>
            <a:r>
              <a:rPr lang="en-US" sz="1600" dirty="0" err="1"/>
              <a:t>phẩm</a:t>
            </a:r>
            <a:r>
              <a:rPr lang="en-US" sz="1600" dirty="0"/>
              <a:t> </a:t>
            </a:r>
            <a:r>
              <a:rPr lang="en-US" sz="1600" dirty="0" err="1"/>
              <a:t>thuộc</a:t>
            </a:r>
            <a:r>
              <a:rPr lang="en-US" sz="1600" dirty="0"/>
              <a:t> </a:t>
            </a:r>
            <a:r>
              <a:rPr lang="en-US" sz="1600" dirty="0" err="1"/>
              <a:t>diện</a:t>
            </a:r>
            <a:r>
              <a:rPr lang="en-US" sz="1600" dirty="0"/>
              <a:t> </a:t>
            </a:r>
            <a:r>
              <a:rPr lang="en-US" sz="1600" dirty="0" err="1"/>
              <a:t>lỗi</a:t>
            </a:r>
            <a:r>
              <a:rPr lang="en-US" sz="1600" dirty="0"/>
              <a:t> do </a:t>
            </a:r>
            <a:r>
              <a:rPr lang="en-US" sz="1600" dirty="0" err="1"/>
              <a:t>nhà</a:t>
            </a:r>
            <a:r>
              <a:rPr lang="en-US" sz="1600" dirty="0"/>
              <a:t> </a:t>
            </a:r>
            <a:r>
              <a:rPr lang="en-US" sz="1600" dirty="0" err="1"/>
              <a:t>sản</a:t>
            </a:r>
            <a:r>
              <a:rPr lang="en-US" sz="1600" dirty="0"/>
              <a:t> </a:t>
            </a:r>
            <a:r>
              <a:rPr lang="en-US" sz="1600" dirty="0" err="1"/>
              <a:t>xuất</a:t>
            </a:r>
            <a:r>
              <a:rPr lang="en-US" sz="1600" dirty="0"/>
              <a:t>.</a:t>
            </a:r>
          </a:p>
        </p:txBody>
      </p:sp>
      <p:sp>
        <p:nvSpPr>
          <p:cNvPr id="6" name="Title 5"/>
          <p:cNvSpPr>
            <a:spLocks noGrp="1"/>
          </p:cNvSpPr>
          <p:nvPr>
            <p:ph type="ctrTitle" idx="4"/>
          </p:nvPr>
        </p:nvSpPr>
        <p:spPr>
          <a:xfrm>
            <a:off x="2008275" y="330088"/>
            <a:ext cx="5334634" cy="487500"/>
          </a:xfrm>
        </p:spPr>
        <p:txBody>
          <a:bodyPr/>
          <a:lstStyle/>
          <a:p>
            <a:r>
              <a:rPr lang="en-US" dirty="0"/>
              <a:t>NHÂN VIÊN KỸ THUẬT</a:t>
            </a:r>
          </a:p>
        </p:txBody>
      </p:sp>
      <p:sp>
        <p:nvSpPr>
          <p:cNvPr id="7" name="Title 6"/>
          <p:cNvSpPr>
            <a:spLocks noGrp="1"/>
          </p:cNvSpPr>
          <p:nvPr>
            <p:ph type="ctrTitle" idx="5"/>
          </p:nvPr>
        </p:nvSpPr>
        <p:spPr>
          <a:xfrm>
            <a:off x="3672600" y="1064775"/>
            <a:ext cx="1798800" cy="644700"/>
          </a:xfrm>
        </p:spPr>
        <p:txBody>
          <a:bodyPr/>
          <a:lstStyle/>
          <a:p>
            <a:r>
              <a:rPr lang="en-US" dirty="0">
                <a:solidFill>
                  <a:sysClr val="windowText" lastClr="000000"/>
                </a:solidFill>
              </a:rPr>
              <a:t>TỪ CHỐI BẢO HÀNH</a:t>
            </a:r>
          </a:p>
        </p:txBody>
      </p:sp>
      <p:sp>
        <p:nvSpPr>
          <p:cNvPr id="8" name="Subtitle 7"/>
          <p:cNvSpPr>
            <a:spLocks noGrp="1"/>
          </p:cNvSpPr>
          <p:nvPr>
            <p:ph type="subTitle" idx="6"/>
          </p:nvPr>
        </p:nvSpPr>
        <p:spPr>
          <a:xfrm>
            <a:off x="3672593" y="1625550"/>
            <a:ext cx="1612916" cy="946200"/>
          </a:xfrm>
        </p:spPr>
        <p:txBody>
          <a:bodyPr/>
          <a:lstStyle/>
          <a:p>
            <a:pPr marL="117475" indent="-61913">
              <a:buFont typeface="Arial" panose="020B0604020202020204" pitchFamily="34" charset="0"/>
              <a:buChar char="•"/>
            </a:pPr>
            <a:r>
              <a:rPr lang="en-US" sz="1400" dirty="0" err="1"/>
              <a:t>Nếu</a:t>
            </a:r>
            <a:r>
              <a:rPr lang="en-US" sz="1400" dirty="0"/>
              <a:t> </a:t>
            </a:r>
            <a:r>
              <a:rPr lang="en-US" sz="1400" dirty="0" err="1"/>
              <a:t>sản</a:t>
            </a:r>
            <a:r>
              <a:rPr lang="en-US" sz="1400" dirty="0"/>
              <a:t> </a:t>
            </a:r>
            <a:r>
              <a:rPr lang="en-US" sz="1400" dirty="0" err="1"/>
              <a:t>phẩm</a:t>
            </a:r>
            <a:r>
              <a:rPr lang="en-US" sz="1400" dirty="0"/>
              <a:t> </a:t>
            </a:r>
            <a:r>
              <a:rPr lang="en-US" sz="1400" dirty="0" err="1"/>
              <a:t>bị</a:t>
            </a:r>
            <a:r>
              <a:rPr lang="en-US" sz="1400" dirty="0"/>
              <a:t> </a:t>
            </a:r>
            <a:r>
              <a:rPr lang="en-US" sz="1400" dirty="0" err="1"/>
              <a:t>lỗi</a:t>
            </a:r>
            <a:r>
              <a:rPr lang="en-US" sz="1400" dirty="0"/>
              <a:t> </a:t>
            </a:r>
            <a:r>
              <a:rPr lang="en-US" sz="1400" dirty="0" err="1"/>
              <a:t>theo</a:t>
            </a:r>
            <a:r>
              <a:rPr lang="en-US" sz="1400" dirty="0"/>
              <a:t> </a:t>
            </a:r>
            <a:r>
              <a:rPr lang="en-US" sz="1400" dirty="0" err="1"/>
              <a:t>các</a:t>
            </a:r>
            <a:r>
              <a:rPr lang="en-US" sz="1400" dirty="0"/>
              <a:t> </a:t>
            </a:r>
            <a:r>
              <a:rPr lang="en-US" sz="1400" dirty="0" err="1"/>
              <a:t>diện</a:t>
            </a:r>
            <a:r>
              <a:rPr lang="en-US" sz="1400" dirty="0"/>
              <a:t> </a:t>
            </a:r>
            <a:r>
              <a:rPr lang="en-US" sz="1400" dirty="0" err="1"/>
              <a:t>có</a:t>
            </a:r>
            <a:r>
              <a:rPr lang="en-US" sz="1400" dirty="0"/>
              <a:t> </a:t>
            </a:r>
            <a:r>
              <a:rPr lang="en-US" sz="1400" dirty="0" err="1"/>
              <a:t>tác</a:t>
            </a:r>
            <a:r>
              <a:rPr lang="en-US" sz="1400" dirty="0"/>
              <a:t> </a:t>
            </a:r>
            <a:r>
              <a:rPr lang="en-US" sz="1400" dirty="0" err="1"/>
              <a:t>động</a:t>
            </a:r>
            <a:r>
              <a:rPr lang="en-US" sz="1400" dirty="0"/>
              <a:t> </a:t>
            </a:r>
            <a:r>
              <a:rPr lang="en-US" sz="1400" dirty="0" err="1"/>
              <a:t>của</a:t>
            </a:r>
            <a:r>
              <a:rPr lang="en-US" sz="1400" dirty="0"/>
              <a:t> </a:t>
            </a:r>
            <a:r>
              <a:rPr lang="en-US" sz="1400" dirty="0" err="1"/>
              <a:t>ngoại</a:t>
            </a:r>
            <a:r>
              <a:rPr lang="en-US" sz="1400" dirty="0"/>
              <a:t> </a:t>
            </a:r>
            <a:r>
              <a:rPr lang="en-US" sz="1400" dirty="0" err="1"/>
              <a:t>lực</a:t>
            </a:r>
            <a:r>
              <a:rPr lang="en-US" sz="1400" dirty="0"/>
              <a:t>, </a:t>
            </a:r>
            <a:r>
              <a:rPr lang="en-US" sz="1400" dirty="0" err="1"/>
              <a:t>có</a:t>
            </a:r>
            <a:r>
              <a:rPr lang="en-US" sz="1400" dirty="0"/>
              <a:t> </a:t>
            </a:r>
            <a:r>
              <a:rPr lang="en-US" sz="1400" dirty="0" err="1"/>
              <a:t>chất</a:t>
            </a:r>
            <a:r>
              <a:rPr lang="en-US" sz="1400" dirty="0"/>
              <a:t> </a:t>
            </a:r>
            <a:r>
              <a:rPr lang="en-US" sz="1400" dirty="0" err="1"/>
              <a:t>lỏng</a:t>
            </a:r>
            <a:r>
              <a:rPr lang="en-US" sz="1400" dirty="0"/>
              <a:t> </a:t>
            </a:r>
            <a:r>
              <a:rPr lang="en-US" sz="1400" dirty="0" err="1"/>
              <a:t>vào</a:t>
            </a:r>
            <a:r>
              <a:rPr lang="en-US" sz="1400" dirty="0"/>
              <a:t> </a:t>
            </a:r>
            <a:r>
              <a:rPr lang="en-US" sz="1400" dirty="0" err="1"/>
              <a:t>bên</a:t>
            </a:r>
            <a:r>
              <a:rPr lang="en-US" sz="1400" dirty="0"/>
              <a:t> </a:t>
            </a:r>
            <a:r>
              <a:rPr lang="en-US" sz="1400" dirty="0" err="1"/>
              <a:t>trong</a:t>
            </a:r>
            <a:r>
              <a:rPr lang="en-US" sz="1400" dirty="0"/>
              <a:t> </a:t>
            </a:r>
            <a:r>
              <a:rPr lang="en-US" sz="1400" dirty="0" err="1"/>
              <a:t>sản</a:t>
            </a:r>
            <a:r>
              <a:rPr lang="en-US" sz="1400" dirty="0"/>
              <a:t> </a:t>
            </a:r>
            <a:r>
              <a:rPr lang="en-US" sz="1400" dirty="0" err="1"/>
              <a:t>phẩm</a:t>
            </a:r>
            <a:r>
              <a:rPr lang="en-US" sz="1400" dirty="0"/>
              <a:t>, </a:t>
            </a:r>
            <a:r>
              <a:rPr lang="en-US" sz="1400" dirty="0" err="1"/>
              <a:t>côn</a:t>
            </a:r>
            <a:r>
              <a:rPr lang="en-US" sz="1400" dirty="0"/>
              <a:t> </a:t>
            </a:r>
            <a:r>
              <a:rPr lang="en-US" sz="1400" dirty="0" err="1"/>
              <a:t>trùng</a:t>
            </a:r>
            <a:r>
              <a:rPr lang="en-US" sz="1400" dirty="0"/>
              <a:t>. </a:t>
            </a:r>
            <a:r>
              <a:rPr lang="en-US" sz="1400" dirty="0" err="1"/>
              <a:t>Nhân</a:t>
            </a:r>
            <a:r>
              <a:rPr lang="en-US" sz="1400" dirty="0"/>
              <a:t> </a:t>
            </a:r>
            <a:r>
              <a:rPr lang="en-US" sz="1400" dirty="0" err="1"/>
              <a:t>viên</a:t>
            </a:r>
            <a:r>
              <a:rPr lang="en-US" sz="1400" dirty="0"/>
              <a:t> </a:t>
            </a:r>
            <a:r>
              <a:rPr lang="en-US" sz="1400" dirty="0" err="1"/>
              <a:t>kỹ</a:t>
            </a:r>
            <a:r>
              <a:rPr lang="en-US" sz="1400" dirty="0"/>
              <a:t> </a:t>
            </a:r>
            <a:r>
              <a:rPr lang="en-US" sz="1400" dirty="0" err="1"/>
              <a:t>thuật</a:t>
            </a:r>
            <a:r>
              <a:rPr lang="en-US" sz="1400" dirty="0"/>
              <a:t> </a:t>
            </a:r>
            <a:r>
              <a:rPr lang="en-US" sz="1400" dirty="0" err="1"/>
              <a:t>có</a:t>
            </a:r>
            <a:r>
              <a:rPr lang="en-US" sz="1400" dirty="0"/>
              <a:t> </a:t>
            </a:r>
            <a:r>
              <a:rPr lang="en-US" sz="1400" dirty="0" err="1"/>
              <a:t>thể</a:t>
            </a:r>
            <a:r>
              <a:rPr lang="en-US" sz="1400" dirty="0"/>
              <a:t> </a:t>
            </a:r>
            <a:r>
              <a:rPr lang="en-US" sz="1400" dirty="0" err="1"/>
              <a:t>xét</a:t>
            </a:r>
            <a:r>
              <a:rPr lang="en-US" sz="1400" dirty="0"/>
              <a:t> </a:t>
            </a:r>
            <a:r>
              <a:rPr lang="en-US" sz="1400" dirty="0" err="1"/>
              <a:t>sản</a:t>
            </a:r>
            <a:r>
              <a:rPr lang="en-US" sz="1400" dirty="0"/>
              <a:t> </a:t>
            </a:r>
            <a:r>
              <a:rPr lang="en-US" sz="1400" dirty="0" err="1"/>
              <a:t>phẩm</a:t>
            </a:r>
            <a:r>
              <a:rPr lang="en-US" sz="1400" dirty="0"/>
              <a:t> </a:t>
            </a:r>
            <a:r>
              <a:rPr lang="en-US" sz="1400" dirty="0" err="1"/>
              <a:t>đó</a:t>
            </a:r>
            <a:r>
              <a:rPr lang="en-US" sz="1400" dirty="0"/>
              <a:t> </a:t>
            </a:r>
            <a:r>
              <a:rPr lang="en-US" sz="1400" dirty="0" err="1"/>
              <a:t>thuộc</a:t>
            </a:r>
            <a:r>
              <a:rPr lang="en-US" sz="1400" dirty="0"/>
              <a:t> </a:t>
            </a:r>
            <a:r>
              <a:rPr lang="en-US" sz="1400" dirty="0" err="1"/>
              <a:t>diện</a:t>
            </a:r>
            <a:r>
              <a:rPr lang="en-US" sz="1400" dirty="0"/>
              <a:t> </a:t>
            </a:r>
            <a:r>
              <a:rPr lang="en-US" sz="1400" dirty="0" err="1"/>
              <a:t>Từ</a:t>
            </a:r>
            <a:r>
              <a:rPr lang="en-US" sz="1400" dirty="0"/>
              <a:t> </a:t>
            </a:r>
            <a:r>
              <a:rPr lang="en-US" sz="1400" dirty="0" err="1"/>
              <a:t>Chối</a:t>
            </a:r>
            <a:r>
              <a:rPr lang="en-US" sz="1400" dirty="0"/>
              <a:t> </a:t>
            </a:r>
            <a:r>
              <a:rPr lang="en-US" sz="1400" dirty="0" err="1"/>
              <a:t>Bảo</a:t>
            </a:r>
            <a:r>
              <a:rPr lang="en-US" sz="1400" dirty="0"/>
              <a:t> </a:t>
            </a:r>
            <a:r>
              <a:rPr lang="en-US" sz="1400" dirty="0" err="1"/>
              <a:t>Hành</a:t>
            </a:r>
            <a:endParaRPr lang="en-US" sz="1400" dirty="0"/>
          </a:p>
        </p:txBody>
      </p:sp>
      <p:pic>
        <p:nvPicPr>
          <p:cNvPr id="10" name="Picture 9">
            <a:extLst>
              <a:ext uri="{FF2B5EF4-FFF2-40B4-BE49-F238E27FC236}">
                <a16:creationId xmlns:a16="http://schemas.microsoft.com/office/drawing/2014/main" id="{E6BF0386-75B8-4CE9-8BEE-CD35D3AD8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21" y="130038"/>
            <a:ext cx="1295400" cy="1819275"/>
          </a:xfrm>
          <a:prstGeom prst="rect">
            <a:avLst/>
          </a:prstGeom>
        </p:spPr>
      </p:pic>
    </p:spTree>
    <p:extLst>
      <p:ext uri="{BB962C8B-B14F-4D97-AF65-F5344CB8AC3E}">
        <p14:creationId xmlns:p14="http://schemas.microsoft.com/office/powerpoint/2010/main" val="3841727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2"/>
          </p:nvPr>
        </p:nvSpPr>
        <p:spPr>
          <a:xfrm>
            <a:off x="2007574" y="432954"/>
            <a:ext cx="5072099" cy="706582"/>
          </a:xfrm>
        </p:spPr>
        <p:txBody>
          <a:bodyPr/>
          <a:lstStyle/>
          <a:p>
            <a:r>
              <a:rPr lang="en-US" sz="2400" dirty="0">
                <a:solidFill>
                  <a:sysClr val="windowText" lastClr="000000"/>
                </a:solidFill>
              </a:rPr>
              <a:t>BỘ PHẬN BÁN HÀNG</a:t>
            </a:r>
          </a:p>
        </p:txBody>
      </p:sp>
      <p:sp>
        <p:nvSpPr>
          <p:cNvPr id="5" name="Subtitle 4"/>
          <p:cNvSpPr>
            <a:spLocks noGrp="1"/>
          </p:cNvSpPr>
          <p:nvPr>
            <p:ph type="subTitle" idx="3"/>
          </p:nvPr>
        </p:nvSpPr>
        <p:spPr>
          <a:xfrm>
            <a:off x="2007574" y="1435747"/>
            <a:ext cx="4601044" cy="1896272"/>
          </a:xfrm>
        </p:spPr>
        <p:txBody>
          <a:bodyPr/>
          <a:lstStyle/>
          <a:p>
            <a:pPr>
              <a:buFont typeface="Arial" panose="020B0604020202020204" pitchFamily="34" charset="0"/>
              <a:buChar char="•"/>
            </a:pPr>
            <a:r>
              <a:rPr lang="en-US" sz="1800" dirty="0" err="1"/>
              <a:t>Thực</a:t>
            </a:r>
            <a:r>
              <a:rPr lang="en-US" sz="1800" dirty="0"/>
              <a:t> </a:t>
            </a:r>
            <a:r>
              <a:rPr lang="en-US" sz="1800" dirty="0" err="1"/>
              <a:t>hiện</a:t>
            </a:r>
            <a:r>
              <a:rPr lang="en-US" sz="1800" dirty="0"/>
              <a:t> </a:t>
            </a:r>
            <a:r>
              <a:rPr lang="en-US" sz="1800" dirty="0" err="1"/>
              <a:t>lưu</a:t>
            </a:r>
            <a:r>
              <a:rPr lang="en-US" sz="1800" dirty="0"/>
              <a:t> </a:t>
            </a:r>
            <a:r>
              <a:rPr lang="en-US" sz="1800" dirty="0" err="1"/>
              <a:t>trữ</a:t>
            </a:r>
            <a:r>
              <a:rPr lang="en-US" sz="1800" dirty="0"/>
              <a:t> </a:t>
            </a:r>
            <a:r>
              <a:rPr lang="en-US" sz="1800" dirty="0" err="1"/>
              <a:t>hồ</a:t>
            </a:r>
            <a:r>
              <a:rPr lang="en-US" sz="1800" dirty="0"/>
              <a:t> </a:t>
            </a:r>
            <a:r>
              <a:rPr lang="en-US" sz="1800" dirty="0" err="1"/>
              <a:t>sơ</a:t>
            </a:r>
            <a:r>
              <a:rPr lang="en-US" sz="1800" dirty="0"/>
              <a:t> </a:t>
            </a:r>
            <a:r>
              <a:rPr lang="en-US" sz="1800" dirty="0" err="1"/>
              <a:t>của</a:t>
            </a:r>
            <a:r>
              <a:rPr lang="en-US" sz="1800" dirty="0"/>
              <a:t> </a:t>
            </a:r>
            <a:r>
              <a:rPr lang="en-US" sz="1800" dirty="0" err="1"/>
              <a:t>từng</a:t>
            </a:r>
            <a:r>
              <a:rPr lang="en-US" sz="1800" dirty="0"/>
              <a:t> </a:t>
            </a:r>
            <a:r>
              <a:rPr lang="en-US" sz="1800" dirty="0" err="1"/>
              <a:t>khách</a:t>
            </a:r>
            <a:r>
              <a:rPr lang="en-US" sz="1800" dirty="0"/>
              <a:t> hang </a:t>
            </a:r>
            <a:r>
              <a:rPr lang="en-US" sz="1800" dirty="0" err="1"/>
              <a:t>đã</a:t>
            </a:r>
            <a:r>
              <a:rPr lang="en-US" sz="1800" dirty="0"/>
              <a:t> </a:t>
            </a:r>
            <a:r>
              <a:rPr lang="en-US" sz="1800" dirty="0" err="1"/>
              <a:t>mua</a:t>
            </a:r>
            <a:r>
              <a:rPr lang="en-US" sz="1800" dirty="0"/>
              <a:t> </a:t>
            </a:r>
            <a:r>
              <a:rPr lang="en-US" sz="1800" dirty="0" err="1"/>
              <a:t>sản</a:t>
            </a:r>
            <a:r>
              <a:rPr lang="en-US" sz="1800" dirty="0"/>
              <a:t> </a:t>
            </a:r>
            <a:r>
              <a:rPr lang="en-US" sz="1800" dirty="0" err="1"/>
              <a:t>phẩm</a:t>
            </a:r>
            <a:endParaRPr lang="en-US" sz="1800" dirty="0"/>
          </a:p>
          <a:p>
            <a:pPr>
              <a:buFont typeface="Arial" panose="020B0604020202020204" pitchFamily="34" charset="0"/>
              <a:buChar char="•"/>
            </a:pPr>
            <a:r>
              <a:rPr lang="en-US" sz="1800" dirty="0" err="1"/>
              <a:t>Thực</a:t>
            </a:r>
            <a:r>
              <a:rPr lang="en-US" sz="1800" dirty="0"/>
              <a:t> </a:t>
            </a:r>
            <a:r>
              <a:rPr lang="en-US" sz="1800" dirty="0" err="1"/>
              <a:t>hiện</a:t>
            </a:r>
            <a:r>
              <a:rPr lang="en-US" sz="1800" dirty="0"/>
              <a:t> </a:t>
            </a:r>
            <a:r>
              <a:rPr lang="en-US" sz="1800" dirty="0" err="1"/>
              <a:t>lưu</a:t>
            </a:r>
            <a:r>
              <a:rPr lang="en-US" sz="1800" dirty="0"/>
              <a:t> </a:t>
            </a:r>
            <a:r>
              <a:rPr lang="en-US" sz="1800" dirty="0" err="1"/>
              <a:t>trữ</a:t>
            </a:r>
            <a:r>
              <a:rPr lang="en-US" sz="1800" dirty="0"/>
              <a:t> </a:t>
            </a:r>
            <a:r>
              <a:rPr lang="en-US" sz="1800" dirty="0" err="1"/>
              <a:t>danh</a:t>
            </a:r>
            <a:r>
              <a:rPr lang="en-US" sz="1800" dirty="0"/>
              <a:t> </a:t>
            </a:r>
            <a:r>
              <a:rPr lang="en-US" sz="1800" dirty="0" err="1"/>
              <a:t>sách</a:t>
            </a:r>
            <a:r>
              <a:rPr lang="en-US" sz="1800" dirty="0"/>
              <a:t> </a:t>
            </a:r>
            <a:r>
              <a:rPr lang="en-US" sz="1800" dirty="0" err="1"/>
              <a:t>các</a:t>
            </a:r>
            <a:r>
              <a:rPr lang="en-US" sz="1800" dirty="0"/>
              <a:t> </a:t>
            </a:r>
            <a:r>
              <a:rPr lang="en-US" sz="1800" dirty="0" err="1"/>
              <a:t>sản</a:t>
            </a:r>
            <a:r>
              <a:rPr lang="en-US" sz="1800" dirty="0"/>
              <a:t> </a:t>
            </a:r>
            <a:r>
              <a:rPr lang="en-US" sz="1800" dirty="0" err="1"/>
              <a:t>phẩm</a:t>
            </a:r>
            <a:r>
              <a:rPr lang="en-US" sz="1800" dirty="0"/>
              <a:t> </a:t>
            </a:r>
            <a:r>
              <a:rPr lang="en-US" sz="1800" dirty="0" err="1"/>
              <a:t>mà</a:t>
            </a:r>
            <a:r>
              <a:rPr lang="en-US" sz="1800" dirty="0"/>
              <a:t> </a:t>
            </a:r>
            <a:r>
              <a:rPr lang="en-US" sz="1800" dirty="0" err="1"/>
              <a:t>từng</a:t>
            </a:r>
            <a:r>
              <a:rPr lang="en-US" sz="1800" dirty="0"/>
              <a:t> </a:t>
            </a:r>
            <a:r>
              <a:rPr lang="en-US" sz="1800" dirty="0" err="1"/>
              <a:t>khách</a:t>
            </a:r>
            <a:r>
              <a:rPr lang="en-US" sz="1800" dirty="0"/>
              <a:t> hang </a:t>
            </a:r>
            <a:r>
              <a:rPr lang="en-US" sz="1800" dirty="0" err="1"/>
              <a:t>đã</a:t>
            </a:r>
            <a:r>
              <a:rPr lang="en-US" sz="1800" dirty="0"/>
              <a:t> </a:t>
            </a:r>
            <a:r>
              <a:rPr lang="en-US" sz="1800" dirty="0" err="1"/>
              <a:t>mua</a:t>
            </a:r>
            <a:r>
              <a:rPr lang="en-US" sz="1800" dirty="0"/>
              <a:t> </a:t>
            </a:r>
            <a:r>
              <a:rPr lang="en-US" sz="1800" dirty="0" err="1"/>
              <a:t>và</a:t>
            </a:r>
            <a:r>
              <a:rPr lang="en-US" sz="1800" dirty="0"/>
              <a:t> </a:t>
            </a:r>
            <a:r>
              <a:rPr lang="en-US" sz="1800" dirty="0" err="1"/>
              <a:t>lưu</a:t>
            </a:r>
            <a:r>
              <a:rPr lang="en-US" sz="1800" dirty="0"/>
              <a:t> </a:t>
            </a:r>
            <a:r>
              <a:rPr lang="en-US" sz="1800" dirty="0" err="1"/>
              <a:t>trữ</a:t>
            </a:r>
            <a:r>
              <a:rPr lang="en-US" sz="1800" dirty="0"/>
              <a:t> </a:t>
            </a:r>
            <a:r>
              <a:rPr lang="en-US" sz="1800" dirty="0" err="1"/>
              <a:t>theo</a:t>
            </a:r>
            <a:r>
              <a:rPr lang="en-US" sz="1800" dirty="0"/>
              <a:t> </a:t>
            </a:r>
            <a:r>
              <a:rPr lang="en-US" sz="1800" dirty="0" err="1"/>
              <a:t>số</a:t>
            </a:r>
            <a:r>
              <a:rPr lang="en-US" sz="1800" dirty="0"/>
              <a:t> Serial Number </a:t>
            </a:r>
            <a:r>
              <a:rPr lang="en-US" sz="1800" dirty="0" err="1"/>
              <a:t>và</a:t>
            </a:r>
            <a:r>
              <a:rPr lang="en-US" sz="1800" dirty="0"/>
              <a:t> </a:t>
            </a:r>
            <a:r>
              <a:rPr lang="en-US" sz="1800" dirty="0" err="1"/>
              <a:t>xác</a:t>
            </a:r>
            <a:r>
              <a:rPr lang="en-US" sz="1800" dirty="0"/>
              <a:t> </a:t>
            </a:r>
            <a:r>
              <a:rPr lang="en-US" sz="1800" dirty="0" err="1"/>
              <a:t>định</a:t>
            </a:r>
            <a:r>
              <a:rPr lang="en-US" sz="1800" dirty="0"/>
              <a:t> </a:t>
            </a:r>
            <a:r>
              <a:rPr lang="en-US" sz="1800" dirty="0" err="1"/>
              <a:t>thời</a:t>
            </a:r>
            <a:r>
              <a:rPr lang="en-US" sz="1800" dirty="0"/>
              <a:t> </a:t>
            </a:r>
            <a:r>
              <a:rPr lang="en-US" sz="1800" dirty="0" err="1"/>
              <a:t>gian</a:t>
            </a:r>
            <a:r>
              <a:rPr lang="en-US" sz="1800" dirty="0"/>
              <a:t> </a:t>
            </a:r>
            <a:r>
              <a:rPr lang="en-US" sz="1800" dirty="0" err="1"/>
              <a:t>bảo</a:t>
            </a:r>
            <a:r>
              <a:rPr lang="en-US" sz="1800" dirty="0"/>
              <a:t> </a:t>
            </a:r>
            <a:r>
              <a:rPr lang="en-US" sz="1800" dirty="0" err="1"/>
              <a:t>hành</a:t>
            </a:r>
            <a:r>
              <a:rPr lang="en-US" sz="1800" dirty="0"/>
              <a:t> </a:t>
            </a:r>
            <a:r>
              <a:rPr lang="en-US" sz="1800" dirty="0" err="1"/>
              <a:t>của</a:t>
            </a:r>
            <a:r>
              <a:rPr lang="en-US" sz="1800" dirty="0"/>
              <a:t> </a:t>
            </a:r>
            <a:r>
              <a:rPr lang="en-US" sz="1800" dirty="0" err="1"/>
              <a:t>sản</a:t>
            </a:r>
            <a:r>
              <a:rPr lang="en-US" sz="1800" dirty="0"/>
              <a:t> </a:t>
            </a:r>
            <a:r>
              <a:rPr lang="en-US" sz="1800" dirty="0" err="1"/>
              <a:t>phẩm</a:t>
            </a:r>
            <a:r>
              <a:rPr lang="en-US" sz="1800" dirty="0"/>
              <a:t> </a:t>
            </a:r>
            <a:r>
              <a:rPr lang="en-US" sz="1800" dirty="0" err="1"/>
              <a:t>đó</a:t>
            </a:r>
            <a:endParaRPr lang="en-US" sz="1800" dirty="0"/>
          </a:p>
        </p:txBody>
      </p:sp>
      <p:pic>
        <p:nvPicPr>
          <p:cNvPr id="16" name="Picture 15">
            <a:extLst>
              <a:ext uri="{FF2B5EF4-FFF2-40B4-BE49-F238E27FC236}">
                <a16:creationId xmlns:a16="http://schemas.microsoft.com/office/drawing/2014/main" id="{9E9BB935-FE07-43BE-BA99-85BBC02BF502}"/>
              </a:ext>
            </a:extLst>
          </p:cNvPr>
          <p:cNvPicPr>
            <a:picLocks noChangeAspect="1"/>
          </p:cNvPicPr>
          <p:nvPr/>
        </p:nvPicPr>
        <p:blipFill>
          <a:blip r:embed="rId2"/>
          <a:stretch>
            <a:fillRect/>
          </a:stretch>
        </p:blipFill>
        <p:spPr>
          <a:xfrm>
            <a:off x="381000" y="259772"/>
            <a:ext cx="1440873" cy="1440873"/>
          </a:xfrm>
          <a:prstGeom prst="rect">
            <a:avLst/>
          </a:prstGeom>
        </p:spPr>
      </p:pic>
    </p:spTree>
    <p:extLst>
      <p:ext uri="{BB962C8B-B14F-4D97-AF65-F5344CB8AC3E}">
        <p14:creationId xmlns:p14="http://schemas.microsoft.com/office/powerpoint/2010/main" val="205920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a:off x="429491" y="472438"/>
            <a:ext cx="519545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KINH NGHIỆM ĐÚC KẾT</a:t>
            </a:r>
            <a:endParaRPr dirty="0"/>
          </a:p>
        </p:txBody>
      </p:sp>
      <p:sp>
        <p:nvSpPr>
          <p:cNvPr id="191" name="Google Shape;191;p29"/>
          <p:cNvSpPr/>
          <p:nvPr/>
        </p:nvSpPr>
        <p:spPr>
          <a:xfrm>
            <a:off x="0" y="2130760"/>
            <a:ext cx="8146472" cy="30127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subTitle" idx="1"/>
          </p:nvPr>
        </p:nvSpPr>
        <p:spPr>
          <a:xfrm>
            <a:off x="4921575" y="3553810"/>
            <a:ext cx="2746916"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Calibri Light" panose="020F0302020204030204" pitchFamily="34" charset="0"/>
                <a:cs typeface="Calibri Light" panose="020F0302020204030204" pitchFamily="34" charset="0"/>
              </a:rPr>
              <a:t>Với thời gian 01 tháng để thực hiện sản phẩm  đầu tay, nhóm chúng em đã tăng khá nhiều về cách biến yêu cầu bài toán thành code, tư duy giải quyết vấn đề và có cái nhìn rộng hơn về ngành nghề mà chúng em đang theo đuổi!</a:t>
            </a:r>
            <a:endParaRPr dirty="0">
              <a:latin typeface="Calibri Light" panose="020F0302020204030204" pitchFamily="34" charset="0"/>
              <a:cs typeface="Calibri Light" panose="020F0302020204030204" pitchFamily="34" charset="0"/>
            </a:endParaRPr>
          </a:p>
        </p:txBody>
      </p:sp>
      <p:sp>
        <p:nvSpPr>
          <p:cNvPr id="193" name="Google Shape;193;p29"/>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Bằng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mô</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hình</a:t>
            </a:r>
            <a:r>
              <a:rPr lang="en-US" dirty="0">
                <a:latin typeface="Calibri Light" panose="020F0302020204030204" pitchFamily="34" charset="0"/>
                <a:cs typeface="Calibri Light" panose="020F0302020204030204" pitchFamily="34" charset="0"/>
              </a:rPr>
              <a:t> Scrum </a:t>
            </a:r>
            <a:r>
              <a:rPr lang="en-US" dirty="0" err="1">
                <a:latin typeface="Calibri Light" panose="020F0302020204030204" pitchFamily="34" charset="0"/>
                <a:cs typeface="Calibri Light" panose="020F0302020204030204" pitchFamily="34" charset="0"/>
              </a:rPr>
              <a:t>vào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dự</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án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lần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này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chúng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em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rút</a:t>
            </a:r>
            <a:r>
              <a:rPr lang="en-US" dirty="0">
                <a:latin typeface="Calibri Light" panose="020F0302020204030204" pitchFamily="34" charset="0"/>
                <a:cs typeface="Calibri Light" panose="020F0302020204030204" pitchFamily="34" charset="0"/>
              </a:rPr>
              <a:t> ra </a:t>
            </a:r>
            <a:r>
              <a:rPr lang="en-US" dirty="0" err="1">
                <a:latin typeface="Calibri Light" panose="020F0302020204030204" pitchFamily="34" charset="0"/>
                <a:cs typeface="Calibri Light" panose="020F0302020204030204" pitchFamily="34" charset="0"/>
              </a:rPr>
              <a:t>khá</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kinh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nghiệm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về</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phân</a:t>
            </a:r>
            <a:r>
              <a:rPr lang="en-US" dirty="0">
                <a:latin typeface="Calibri Light" panose="020F0302020204030204" pitchFamily="34" charset="0"/>
                <a:cs typeface="Calibri Light" panose="020F0302020204030204" pitchFamily="34" charset="0"/>
              </a:rPr>
              <a:t> chia </a:t>
            </a:r>
            <a:r>
              <a:rPr lang="en-US" dirty="0" err="1">
                <a:latin typeface="Calibri Light" panose="020F0302020204030204" pitchFamily="34" charset="0"/>
                <a:cs typeface="Calibri Light" panose="020F0302020204030204" pitchFamily="34" charset="0"/>
              </a:rPr>
              <a:t>công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việc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giúp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đỡ</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trong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nhóm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hiện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những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khó</a:t>
            </a:r>
            <a:r>
              <a:rPr lang="en-US" dirty="0">
                <a:latin typeface="Calibri Light" panose="020F0302020204030204" pitchFamily="34" charset="0"/>
                <a:cs typeface="Calibri Light" panose="020F0302020204030204" pitchFamily="34" charset="0"/>
              </a:rPr>
              <a:t> khan </a:t>
            </a:r>
            <a:r>
              <a:rPr lang="en-US" dirty="0" err="1">
                <a:latin typeface="Calibri Light" panose="020F0302020204030204" pitchFamily="34" charset="0"/>
                <a:cs typeface="Calibri Light" panose="020F0302020204030204" pitchFamily="34" charset="0"/>
              </a:rPr>
              <a:t>mắc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phải</a:t>
            </a:r>
            <a:endParaRPr dirty="0"/>
          </a:p>
        </p:txBody>
      </p:sp>
      <p:sp>
        <p:nvSpPr>
          <p:cNvPr id="194" name="Google Shape;194;p29"/>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KHẢ NĂNG LÀM VIỆC NHÓM</a:t>
            </a:r>
            <a:endParaRPr dirty="0"/>
          </a:p>
        </p:txBody>
      </p:sp>
      <p:sp>
        <p:nvSpPr>
          <p:cNvPr id="195" name="Google Shape;195;p29"/>
          <p:cNvSpPr txBox="1">
            <a:spLocks noGrp="1"/>
          </p:cNvSpPr>
          <p:nvPr>
            <p:ph type="ctrTitle"/>
          </p:nvPr>
        </p:nvSpPr>
        <p:spPr>
          <a:xfrm>
            <a:off x="4921575" y="2993035"/>
            <a:ext cx="2539098"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TRAU DỒI THÊM KỸ NĂNG ĐÃ ĐƯỢC HUẤN LUYỆN</a:t>
            </a:r>
            <a:endParaRPr dirty="0"/>
          </a:p>
        </p:txBody>
      </p:sp>
      <p:sp>
        <p:nvSpPr>
          <p:cNvPr id="196" name="Google Shape;196;p29"/>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TỰ ĐẶT RA KẾ HOẠCH CHO BẢN THÂN</a:t>
            </a:r>
            <a:endParaRPr dirty="0"/>
          </a:p>
        </p:txBody>
      </p:sp>
      <p:sp>
        <p:nvSpPr>
          <p:cNvPr id="197" name="Google Shape;197;p29"/>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Nhờ</a:t>
            </a:r>
            <a:r>
              <a:rPr lang="en-US" dirty="0">
                <a:latin typeface="Calibri Light" panose="020F0302020204030204" pitchFamily="34" charset="0"/>
                <a:cs typeface="Calibri Light" panose="020F0302020204030204" pitchFamily="34" charset="0"/>
              </a:rPr>
              <a:t> daily-meeting </a:t>
            </a:r>
            <a:r>
              <a:rPr lang="en-US" dirty="0" err="1">
                <a:latin typeface="Calibri Light" panose="020F0302020204030204" pitchFamily="34" charset="0"/>
                <a:cs typeface="Calibri Light" panose="020F0302020204030204" pitchFamily="34" charset="0"/>
              </a:rPr>
              <a:t>hằng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ngày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chúng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em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biết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hôm</a:t>
            </a:r>
            <a:r>
              <a:rPr lang="en-US" dirty="0">
                <a:latin typeface="Calibri Light" panose="020F0302020204030204" pitchFamily="34" charset="0"/>
                <a:cs typeface="Calibri Light" panose="020F0302020204030204" pitchFamily="34" charset="0"/>
              </a:rPr>
              <a:t> qua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lại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gì</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trước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bắt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đầu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một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ngày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làm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việc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phải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tự</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đặt</a:t>
            </a:r>
            <a:r>
              <a:rPr lang="en-US" dirty="0">
                <a:latin typeface="Calibri Light" panose="020F0302020204030204" pitchFamily="34" charset="0"/>
                <a:cs typeface="Calibri Light" panose="020F0302020204030204" pitchFamily="34" charset="0"/>
              </a:rPr>
              <a:t> ra </a:t>
            </a:r>
            <a:r>
              <a:rPr lang="en-US" dirty="0" err="1">
                <a:latin typeface="Calibri Light" panose="020F0302020204030204" pitchFamily="34" charset="0"/>
                <a:cs typeface="Calibri Light" panose="020F0302020204030204" pitchFamily="34" charset="0"/>
              </a:rPr>
              <a:t>câu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hỏi</a:t>
            </a:r>
            <a:r>
              <a:rPr lang="en-US"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Hôm</a:t>
            </a:r>
            <a:r>
              <a:rPr lang="en-US" b="1" dirty="0">
                <a:latin typeface="Calibri Light" panose="020F0302020204030204" pitchFamily="34" charset="0"/>
                <a:cs typeface="Calibri Light" panose="020F0302020204030204" pitchFamily="34" charset="0"/>
              </a:rPr>
              <a:t> nay </a:t>
            </a:r>
            <a:r>
              <a:rPr lang="en-US" b="1" dirty="0" err="1">
                <a:latin typeface="Calibri Light" panose="020F0302020204030204" pitchFamily="34" charset="0"/>
                <a:cs typeface="Calibri Light" panose="020F0302020204030204" pitchFamily="34" charset="0"/>
              </a:rPr>
              <a:t>mình</a:t>
            </a:r>
            <a:r>
              <a:rPr lang="en-US" b="1"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sẽ</a:t>
            </a:r>
            <a:r>
              <a:rPr lang="en-US" b="1"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phải</a:t>
            </a:r>
            <a:r>
              <a:rPr lang="en-US" b="1"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làm</a:t>
            </a:r>
            <a:r>
              <a:rPr lang="en-US" b="1"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được</a:t>
            </a:r>
            <a:r>
              <a:rPr lang="en-US" b="1" dirty="0">
                <a:latin typeface="Calibri Light" panose="020F0302020204030204" pitchFamily="34" charset="0"/>
                <a:cs typeface="Calibri Light" panose="020F0302020204030204" pitchFamily="34" charset="0"/>
              </a:rPr>
              <a:t> </a:t>
            </a:r>
            <a:r>
              <a:rPr lang="en-US" b="1" dirty="0" err="1">
                <a:latin typeface="Calibri Light" panose="020F0302020204030204" pitchFamily="34" charset="0"/>
                <a:cs typeface="Calibri Light" panose="020F0302020204030204" pitchFamily="34" charset="0"/>
              </a:rPr>
              <a:t>gì</a:t>
            </a:r>
            <a:r>
              <a:rPr lang="en-US" b="1" dirty="0">
                <a:latin typeface="Calibri Light" panose="020F0302020204030204" pitchFamily="34" charset="0"/>
                <a:cs typeface="Calibri Light" panose="020F0302020204030204" pitchFamily="34" charset="0"/>
              </a:rPr>
              <a:t>?</a:t>
            </a:r>
            <a:endParaRPr b="1" dirty="0"/>
          </a:p>
        </p:txBody>
      </p:sp>
      <p:sp>
        <p:nvSpPr>
          <p:cNvPr id="198" name="Google Shape;198;p29"/>
          <p:cNvSpPr/>
          <p:nvPr/>
        </p:nvSpPr>
        <p:spPr>
          <a:xfrm rot="10800000" flipH="1">
            <a:off x="-1" y="1686000"/>
            <a:ext cx="8146473" cy="444759"/>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35">
            <a:extLst>
              <a:ext uri="{FF2B5EF4-FFF2-40B4-BE49-F238E27FC236}">
                <a16:creationId xmlns:a16="http://schemas.microsoft.com/office/drawing/2014/main" id="{9BA892B3-1E2B-43D4-8738-65B53B4547BC}"/>
              </a:ext>
            </a:extLst>
          </p:cNvPr>
          <p:cNvSpPr txBox="1">
            <a:spLocks/>
          </p:cNvSpPr>
          <p:nvPr/>
        </p:nvSpPr>
        <p:spPr>
          <a:xfrm rot="5400000">
            <a:off x="-510523" y="3602257"/>
            <a:ext cx="1738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0" lvl="0" indent="0" algn="r">
              <a:buClr>
                <a:srgbClr val="434343"/>
              </a:buClr>
              <a:buSzPts val="6000"/>
            </a:pPr>
            <a:r>
              <a:rPr lang="es" sz="6000" b="1" dirty="0">
                <a:solidFill>
                  <a:srgbClr val="FFFFFF"/>
                </a:solidFill>
                <a:latin typeface="Livvic"/>
                <a:sym typeface="Livvic"/>
              </a:rPr>
              <a:t>0</a:t>
            </a:r>
            <a:r>
              <a:rPr lang="en-US" sz="6000" b="1" dirty="0">
                <a:solidFill>
                  <a:srgbClr val="FFFFFF"/>
                </a:solidFill>
                <a:latin typeface="Livvic"/>
                <a:sym typeface="Livvic"/>
              </a:rPr>
              <a:t>5</a:t>
            </a:r>
            <a:endParaRPr lang="es" sz="6000" b="1" dirty="0">
              <a:solidFill>
                <a:srgbClr val="FFFFFF"/>
              </a:solidFill>
              <a:latin typeface="Livvic"/>
              <a:sym typeface="Livvic"/>
            </a:endParaRPr>
          </a:p>
        </p:txBody>
      </p:sp>
    </p:spTree>
    <p:extLst>
      <p:ext uri="{BB962C8B-B14F-4D97-AF65-F5344CB8AC3E}">
        <p14:creationId xmlns:p14="http://schemas.microsoft.com/office/powerpoint/2010/main" val="358318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dirty="0" err="1">
                <a:solidFill>
                  <a:schemeClr val="lt1"/>
                </a:solidFill>
              </a:rPr>
              <a:t>Rất</a:t>
            </a:r>
            <a:r>
              <a:rPr lang="en-US" dirty="0">
                <a:solidFill>
                  <a:schemeClr val="lt1"/>
                </a:solidFill>
              </a:rPr>
              <a:t> </a:t>
            </a:r>
            <a:r>
              <a:rPr lang="en-US" dirty="0" err="1">
                <a:solidFill>
                  <a:schemeClr val="lt1"/>
                </a:solidFill>
              </a:rPr>
              <a:t>mong</a:t>
            </a:r>
            <a:r>
              <a:rPr lang="en-US" dirty="0">
                <a:solidFill>
                  <a:schemeClr val="lt1"/>
                </a:solidFill>
              </a:rPr>
              <a:t> </a:t>
            </a:r>
            <a:r>
              <a:rPr lang="en-US" dirty="0" err="1">
                <a:solidFill>
                  <a:schemeClr val="lt1"/>
                </a:solidFill>
              </a:rPr>
              <a:t>sẽ</a:t>
            </a:r>
            <a:r>
              <a:rPr lang="en-US" dirty="0">
                <a:solidFill>
                  <a:schemeClr val="lt1"/>
                </a:solidFill>
              </a:rPr>
              <a:t> </a:t>
            </a:r>
            <a:r>
              <a:rPr lang="en-US" dirty="0" err="1">
                <a:solidFill>
                  <a:schemeClr val="lt1"/>
                </a:solidFill>
              </a:rPr>
              <a:t>nhân</a:t>
            </a:r>
            <a:r>
              <a:rPr lang="en-US" dirty="0">
                <a:solidFill>
                  <a:schemeClr val="lt1"/>
                </a:solidFill>
              </a:rPr>
              <a:t> </a:t>
            </a:r>
            <a:r>
              <a:rPr lang="en-US" dirty="0" err="1">
                <a:solidFill>
                  <a:schemeClr val="lt1"/>
                </a:solidFill>
              </a:rPr>
              <a:t>được</a:t>
            </a:r>
            <a:r>
              <a:rPr lang="en-US" dirty="0">
                <a:solidFill>
                  <a:schemeClr val="lt1"/>
                </a:solidFill>
              </a:rPr>
              <a:t> </a:t>
            </a:r>
            <a:r>
              <a:rPr lang="en-US" dirty="0" err="1">
                <a:solidFill>
                  <a:schemeClr val="lt1"/>
                </a:solidFill>
              </a:rPr>
              <a:t>nhiều</a:t>
            </a:r>
            <a:r>
              <a:rPr lang="en-US" dirty="0">
                <a:solidFill>
                  <a:schemeClr val="lt1"/>
                </a:solidFill>
              </a:rPr>
              <a:t> </a:t>
            </a:r>
            <a:r>
              <a:rPr lang="en-US" dirty="0" err="1">
                <a:solidFill>
                  <a:schemeClr val="lt1"/>
                </a:solidFill>
              </a:rPr>
              <a:t>sự</a:t>
            </a:r>
            <a:r>
              <a:rPr lang="en-US" dirty="0">
                <a:solidFill>
                  <a:schemeClr val="lt1"/>
                </a:solidFill>
              </a:rPr>
              <a:t> </a:t>
            </a:r>
            <a:r>
              <a:rPr lang="en-US" dirty="0" err="1">
                <a:solidFill>
                  <a:schemeClr val="lt1"/>
                </a:solidFill>
              </a:rPr>
              <a:t>góp</a:t>
            </a:r>
            <a:r>
              <a:rPr lang="en-US" dirty="0">
                <a:solidFill>
                  <a:schemeClr val="lt1"/>
                </a:solidFill>
              </a:rPr>
              <a:t> ý </a:t>
            </a:r>
            <a:r>
              <a:rPr lang="en-US" dirty="0" err="1">
                <a:solidFill>
                  <a:schemeClr val="lt1"/>
                </a:solidFill>
              </a:rPr>
              <a:t>từ</a:t>
            </a:r>
            <a:r>
              <a:rPr lang="en-US" dirty="0">
                <a:solidFill>
                  <a:schemeClr val="lt1"/>
                </a:solidFill>
              </a:rPr>
              <a:t> </a:t>
            </a:r>
            <a:r>
              <a:rPr lang="en-US" dirty="0" err="1">
                <a:solidFill>
                  <a:schemeClr val="lt1"/>
                </a:solidFill>
              </a:rPr>
              <a:t>mọi</a:t>
            </a:r>
            <a:r>
              <a:rPr lang="en-US" dirty="0">
                <a:solidFill>
                  <a:schemeClr val="lt1"/>
                </a:solidFill>
              </a:rPr>
              <a:t> </a:t>
            </a:r>
            <a:r>
              <a:rPr lang="en-US" dirty="0" err="1">
                <a:solidFill>
                  <a:schemeClr val="lt1"/>
                </a:solidFill>
              </a:rPr>
              <a:t>người</a:t>
            </a:r>
            <a:r>
              <a:rPr lang="en-US" dirty="0">
                <a:solidFill>
                  <a:schemeClr val="lt1"/>
                </a:solidFill>
              </a:rPr>
              <a:t> </a:t>
            </a:r>
            <a:r>
              <a:rPr lang="en-US" dirty="0" err="1">
                <a:solidFill>
                  <a:schemeClr val="lt1"/>
                </a:solidFill>
              </a:rPr>
              <a:t>để</a:t>
            </a:r>
            <a:r>
              <a:rPr lang="en-US" dirty="0">
                <a:solidFill>
                  <a:schemeClr val="lt1"/>
                </a:solidFill>
              </a:rPr>
              <a:t> </a:t>
            </a:r>
            <a:r>
              <a:rPr lang="en-US" dirty="0" err="1">
                <a:solidFill>
                  <a:schemeClr val="lt1"/>
                </a:solidFill>
              </a:rPr>
              <a:t>chúng</a:t>
            </a:r>
            <a:r>
              <a:rPr lang="en-US" dirty="0">
                <a:solidFill>
                  <a:schemeClr val="lt1"/>
                </a:solidFill>
              </a:rPr>
              <a:t> </a:t>
            </a:r>
            <a:r>
              <a:rPr lang="en-US" dirty="0" err="1">
                <a:solidFill>
                  <a:schemeClr val="lt1"/>
                </a:solidFill>
              </a:rPr>
              <a:t>em</a:t>
            </a:r>
            <a:r>
              <a:rPr lang="en-US" dirty="0">
                <a:solidFill>
                  <a:schemeClr val="lt1"/>
                </a:solidFill>
              </a:rPr>
              <a:t> </a:t>
            </a:r>
            <a:r>
              <a:rPr lang="en-US" dirty="0" err="1">
                <a:solidFill>
                  <a:schemeClr val="lt1"/>
                </a:solidFill>
              </a:rPr>
              <a:t>ngày</a:t>
            </a:r>
            <a:r>
              <a:rPr lang="en-US" dirty="0">
                <a:solidFill>
                  <a:schemeClr val="lt1"/>
                </a:solidFill>
              </a:rPr>
              <a:t> </a:t>
            </a:r>
            <a:r>
              <a:rPr lang="en-US" dirty="0" err="1">
                <a:solidFill>
                  <a:schemeClr val="lt1"/>
                </a:solidFill>
              </a:rPr>
              <a:t>càng</a:t>
            </a:r>
            <a:r>
              <a:rPr lang="en-US" dirty="0">
                <a:solidFill>
                  <a:schemeClr val="lt1"/>
                </a:solidFill>
              </a:rPr>
              <a:t> </a:t>
            </a:r>
            <a:r>
              <a:rPr lang="en-US" dirty="0" err="1">
                <a:solidFill>
                  <a:schemeClr val="lt1"/>
                </a:solidFill>
              </a:rPr>
              <a:t>phát</a:t>
            </a:r>
            <a:r>
              <a:rPr lang="en-US" dirty="0">
                <a:solidFill>
                  <a:schemeClr val="lt1"/>
                </a:solidFill>
              </a:rPr>
              <a:t> </a:t>
            </a:r>
            <a:r>
              <a:rPr lang="en-US" dirty="0" err="1">
                <a:solidFill>
                  <a:schemeClr val="lt1"/>
                </a:solidFill>
              </a:rPr>
              <a:t>triển</a:t>
            </a:r>
            <a:r>
              <a:rPr lang="en-US" dirty="0">
                <a:solidFill>
                  <a:schemeClr val="lt1"/>
                </a:solidFill>
              </a:rPr>
              <a:t> </a:t>
            </a:r>
            <a:r>
              <a:rPr lang="en-US" dirty="0" err="1">
                <a:solidFill>
                  <a:schemeClr val="lt1"/>
                </a:solidFill>
              </a:rPr>
              <a:t>bản</a:t>
            </a:r>
            <a:r>
              <a:rPr lang="en-US" dirty="0">
                <a:solidFill>
                  <a:schemeClr val="lt1"/>
                </a:solidFill>
              </a:rPr>
              <a:t> than </a:t>
            </a:r>
            <a:r>
              <a:rPr lang="en-US" dirty="0" err="1">
                <a:solidFill>
                  <a:schemeClr val="lt1"/>
                </a:solidFill>
              </a:rPr>
              <a:t>hơn</a:t>
            </a:r>
            <a:r>
              <a:rPr lang="en-US" dirty="0">
                <a:solidFill>
                  <a:schemeClr val="lt1"/>
                </a:solidFill>
              </a:rPr>
              <a:t> </a:t>
            </a:r>
            <a:r>
              <a:rPr lang="en-US" dirty="0" err="1">
                <a:solidFill>
                  <a:schemeClr val="lt1"/>
                </a:solidFill>
              </a:rPr>
              <a:t>nữa</a:t>
            </a:r>
            <a:r>
              <a:rPr lang="en-US" dirty="0">
                <a:solidFill>
                  <a:schemeClr val="lt1"/>
                </a:solidFill>
              </a:rPr>
              <a:t>!</a:t>
            </a:r>
          </a:p>
          <a:p>
            <a:pPr marL="171450" indent="-171450">
              <a:buSzPts val="1100"/>
              <a:buFont typeface="Arial" panose="020B0604020202020204" pitchFamily="34" charset="0"/>
              <a:buChar char="•"/>
            </a:pPr>
            <a:r>
              <a:rPr lang="en-US" dirty="0" err="1">
                <a:solidFill>
                  <a:schemeClr val="lt1"/>
                </a:solidFill>
              </a:rPr>
              <a:t>Nhóm</a:t>
            </a:r>
            <a:r>
              <a:rPr lang="en-US" dirty="0">
                <a:solidFill>
                  <a:schemeClr val="lt1"/>
                </a:solidFill>
              </a:rPr>
              <a:t> </a:t>
            </a:r>
            <a:r>
              <a:rPr lang="en-US" dirty="0" err="1">
                <a:solidFill>
                  <a:schemeClr val="lt1"/>
                </a:solidFill>
              </a:rPr>
              <a:t>chúng</a:t>
            </a:r>
            <a:r>
              <a:rPr lang="en-US" dirty="0">
                <a:solidFill>
                  <a:schemeClr val="lt1"/>
                </a:solidFill>
              </a:rPr>
              <a:t> </a:t>
            </a:r>
            <a:r>
              <a:rPr lang="en-US" dirty="0" err="1">
                <a:solidFill>
                  <a:schemeClr val="lt1"/>
                </a:solidFill>
              </a:rPr>
              <a:t>em</a:t>
            </a:r>
            <a:r>
              <a:rPr lang="en-US" dirty="0">
                <a:solidFill>
                  <a:schemeClr val="lt1"/>
                </a:solidFill>
              </a:rPr>
              <a:t> </a:t>
            </a:r>
            <a:r>
              <a:rPr lang="en-US" dirty="0" err="1">
                <a:solidFill>
                  <a:schemeClr val="lt1"/>
                </a:solidFill>
              </a:rPr>
              <a:t>xin</a:t>
            </a:r>
            <a:r>
              <a:rPr lang="en-US" dirty="0">
                <a:solidFill>
                  <a:schemeClr val="lt1"/>
                </a:solidFill>
              </a:rPr>
              <a:t> </a:t>
            </a:r>
            <a:r>
              <a:rPr lang="en-US" dirty="0" err="1">
                <a:solidFill>
                  <a:schemeClr val="lt1"/>
                </a:solidFill>
              </a:rPr>
              <a:t>chân</a:t>
            </a:r>
            <a:r>
              <a:rPr lang="en-US" dirty="0">
                <a:solidFill>
                  <a:schemeClr val="lt1"/>
                </a:solidFill>
              </a:rPr>
              <a:t> </a:t>
            </a:r>
            <a:r>
              <a:rPr lang="en-US" dirty="0" err="1">
                <a:solidFill>
                  <a:schemeClr val="lt1"/>
                </a:solidFill>
              </a:rPr>
              <a:t>thành</a:t>
            </a:r>
            <a:r>
              <a:rPr lang="en-US" dirty="0">
                <a:solidFill>
                  <a:schemeClr val="lt1"/>
                </a:solidFill>
              </a:rPr>
              <a:t> </a:t>
            </a:r>
            <a:r>
              <a:rPr lang="en-US" dirty="0" err="1">
                <a:solidFill>
                  <a:schemeClr val="lt1"/>
                </a:solidFill>
              </a:rPr>
              <a:t>cám</a:t>
            </a:r>
            <a:r>
              <a:rPr lang="en-US" dirty="0">
                <a:solidFill>
                  <a:schemeClr val="lt1"/>
                </a:solidFill>
              </a:rPr>
              <a:t> </a:t>
            </a:r>
            <a:r>
              <a:rPr lang="en-US" dirty="0" err="1">
                <a:solidFill>
                  <a:schemeClr val="lt1"/>
                </a:solidFill>
              </a:rPr>
              <a:t>ơn</a:t>
            </a:r>
            <a:r>
              <a:rPr lang="en-US" dirty="0">
                <a:solidFill>
                  <a:schemeClr val="lt1"/>
                </a:solidFill>
              </a:rPr>
              <a:t>!</a:t>
            </a: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solidFill>
                  <a:schemeClr val="lt1"/>
                </a:solidFill>
              </a:rPr>
              <a:t>THANKS</a:t>
            </a:r>
            <a:endParaRPr sz="3000">
              <a:solidFill>
                <a:schemeClr val="lt1"/>
              </a:solidFill>
            </a:endParaRPr>
          </a:p>
        </p:txBody>
      </p:sp>
      <p:sp>
        <p:nvSpPr>
          <p:cNvPr id="576" name="Google Shape;576;p49"/>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77" name="Google Shape;577;p49"/>
          <p:cNvGrpSpPr/>
          <p:nvPr/>
        </p:nvGrpSpPr>
        <p:grpSpPr>
          <a:xfrm>
            <a:off x="4582431" y="2545611"/>
            <a:ext cx="346056" cy="345674"/>
            <a:chOff x="3303268" y="3817349"/>
            <a:chExt cx="346056" cy="345674"/>
          </a:xfrm>
        </p:grpSpPr>
        <p:sp>
          <p:nvSpPr>
            <p:cNvPr id="578" name="Google Shape;578;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9" name="Google Shape;579;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0" name="Google Shape;580;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1" name="Google Shape;581;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2" name="Google Shape;582;p49"/>
          <p:cNvGrpSpPr/>
          <p:nvPr/>
        </p:nvGrpSpPr>
        <p:grpSpPr>
          <a:xfrm>
            <a:off x="4582447" y="1968549"/>
            <a:ext cx="346024" cy="345674"/>
            <a:chOff x="4201447" y="3817349"/>
            <a:chExt cx="346024" cy="345674"/>
          </a:xfrm>
        </p:grpSpPr>
        <p:sp>
          <p:nvSpPr>
            <p:cNvPr id="583" name="Google Shape;58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1"/>
          <p:cNvSpPr/>
          <p:nvPr/>
        </p:nvSpPr>
        <p:spPr>
          <a:xfrm>
            <a:off x="0" y="1559850"/>
            <a:ext cx="5197200" cy="359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txBox="1">
            <a:spLocks noGrp="1"/>
          </p:cNvSpPr>
          <p:nvPr>
            <p:ph type="body" idx="1"/>
          </p:nvPr>
        </p:nvSpPr>
        <p:spPr>
          <a:xfrm>
            <a:off x="642050" y="2134799"/>
            <a:ext cx="5308200" cy="1896873"/>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US" dirty="0">
                <a:solidFill>
                  <a:schemeClr val="lt1"/>
                </a:solidFill>
                <a:latin typeface="Calibri Light" panose="020F0302020204030204" pitchFamily="34" charset="0"/>
                <a:cs typeface="Calibri Light" panose="020F0302020204030204" pitchFamily="34" charset="0"/>
              </a:rPr>
              <a:t>Thank for special help from:</a:t>
            </a:r>
          </a:p>
          <a:p>
            <a:pPr marL="171450" indent="-171450">
              <a:lnSpc>
                <a:spcPct val="100000"/>
              </a:lnSpc>
              <a:spcBef>
                <a:spcPts val="300"/>
              </a:spcBef>
            </a:pPr>
            <a:r>
              <a:rPr lang="en-US" dirty="0">
                <a:solidFill>
                  <a:schemeClr val="lt1"/>
                </a:solidFill>
                <a:latin typeface="Calibri Light" panose="020F0302020204030204" pitchFamily="34" charset="0"/>
                <a:cs typeface="Calibri Light" panose="020F0302020204030204" pitchFamily="34" charset="0"/>
              </a:rPr>
              <a:t>Mr. Lê </a:t>
            </a:r>
            <a:r>
              <a:rPr lang="en-US" dirty="0" err="1">
                <a:solidFill>
                  <a:schemeClr val="lt1"/>
                </a:solidFill>
                <a:latin typeface="Calibri Light" panose="020F0302020204030204" pitchFamily="34" charset="0"/>
                <a:cs typeface="Calibri Light" panose="020F0302020204030204" pitchFamily="34" charset="0"/>
              </a:rPr>
              <a:t>Tường</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Phúc</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Phân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tích</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dự</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án</a:t>
            </a:r>
            <a:r>
              <a:rPr lang="en-US" dirty="0">
                <a:solidFill>
                  <a:schemeClr val="lt1"/>
                </a:solidFill>
                <a:latin typeface="Calibri Light" panose="020F0302020204030204" pitchFamily="34" charset="0"/>
                <a:cs typeface="Calibri Light" panose="020F0302020204030204" pitchFamily="34" charset="0"/>
              </a:rPr>
              <a:t>)</a:t>
            </a:r>
          </a:p>
          <a:p>
            <a:pPr marL="171450" indent="-171450">
              <a:lnSpc>
                <a:spcPct val="100000"/>
              </a:lnSpc>
              <a:spcBef>
                <a:spcPts val="300"/>
              </a:spcBef>
            </a:pPr>
            <a:r>
              <a:rPr lang="en-US" dirty="0">
                <a:solidFill>
                  <a:schemeClr val="lt1"/>
                </a:solidFill>
                <a:latin typeface="Calibri Light" panose="020F0302020204030204" pitchFamily="34" charset="0"/>
                <a:cs typeface="Calibri Light" panose="020F0302020204030204" pitchFamily="34" charset="0"/>
              </a:rPr>
              <a:t>Mr. </a:t>
            </a:r>
            <a:r>
              <a:rPr lang="en-US" dirty="0" err="1">
                <a:solidFill>
                  <a:schemeClr val="lt1"/>
                </a:solidFill>
                <a:latin typeface="Calibri Light" panose="020F0302020204030204" pitchFamily="34" charset="0"/>
                <a:cs typeface="Calibri Light" panose="020F0302020204030204" pitchFamily="34" charset="0"/>
              </a:rPr>
              <a:t>Nguyễn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Hữu</a:t>
            </a:r>
            <a:r>
              <a:rPr lang="en-US" dirty="0">
                <a:solidFill>
                  <a:schemeClr val="lt1"/>
                </a:solidFill>
                <a:latin typeface="Calibri Light" panose="020F0302020204030204" pitchFamily="34" charset="0"/>
                <a:cs typeface="Calibri Light" panose="020F0302020204030204" pitchFamily="34" charset="0"/>
              </a:rPr>
              <a:t> Anh Khoa (</a:t>
            </a:r>
            <a:r>
              <a:rPr lang="en-US" dirty="0" err="1">
                <a:solidFill>
                  <a:schemeClr val="lt1"/>
                </a:solidFill>
                <a:latin typeface="Calibri Light" panose="020F0302020204030204" pitchFamily="34" charset="0"/>
                <a:cs typeface="Calibri Light" panose="020F0302020204030204" pitchFamily="34" charset="0"/>
              </a:rPr>
              <a:t>Phân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tích</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và</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thiết</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kế</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dữ</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liệu</a:t>
            </a:r>
            <a:r>
              <a:rPr lang="en-US" dirty="0">
                <a:solidFill>
                  <a:schemeClr val="lt1"/>
                </a:solidFill>
                <a:latin typeface="Calibri Light" panose="020F0302020204030204" pitchFamily="34" charset="0"/>
                <a:cs typeface="Calibri Light" panose="020F0302020204030204" pitchFamily="34" charset="0"/>
              </a:rPr>
              <a:t>)</a:t>
            </a:r>
          </a:p>
          <a:p>
            <a:pPr marL="171450" indent="-171450">
              <a:lnSpc>
                <a:spcPct val="100000"/>
              </a:lnSpc>
              <a:spcBef>
                <a:spcPts val="300"/>
              </a:spcBef>
            </a:pPr>
            <a:r>
              <a:rPr lang="en-US" dirty="0">
                <a:solidFill>
                  <a:schemeClr val="lt1"/>
                </a:solidFill>
                <a:latin typeface="Calibri Light" panose="020F0302020204030204" pitchFamily="34" charset="0"/>
                <a:cs typeface="Calibri Light" panose="020F0302020204030204" pitchFamily="34" charset="0"/>
              </a:rPr>
              <a:t>Mr. </a:t>
            </a:r>
            <a:r>
              <a:rPr lang="en-US" dirty="0" err="1">
                <a:solidFill>
                  <a:schemeClr val="lt1"/>
                </a:solidFill>
                <a:latin typeface="Calibri Light" panose="020F0302020204030204" pitchFamily="34" charset="0"/>
                <a:cs typeface="Calibri Light" panose="020F0302020204030204" pitchFamily="34" charset="0"/>
              </a:rPr>
              <a:t>Bùi</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Công</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Bình</a:t>
            </a:r>
            <a:r>
              <a:rPr lang="en-US" dirty="0">
                <a:solidFill>
                  <a:schemeClr val="lt1"/>
                </a:solidFill>
                <a:latin typeface="Calibri Light" panose="020F0302020204030204" pitchFamily="34" charset="0"/>
                <a:cs typeface="Calibri Light" panose="020F0302020204030204" pitchFamily="34" charset="0"/>
              </a:rPr>
              <a:t> Minh (</a:t>
            </a:r>
            <a:r>
              <a:rPr lang="en-US" dirty="0" err="1">
                <a:solidFill>
                  <a:schemeClr val="lt1"/>
                </a:solidFill>
                <a:latin typeface="Calibri Light" panose="020F0302020204030204" pitchFamily="34" charset="0"/>
                <a:cs typeface="Calibri Light" panose="020F0302020204030204" pitchFamily="34" charset="0"/>
              </a:rPr>
              <a:t>Người</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hướng</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dẫn</a:t>
            </a:r>
            <a:r>
              <a:rPr lang="en-US" dirty="0">
                <a:solidFill>
                  <a:schemeClr val="lt1"/>
                </a:solidFill>
                <a:latin typeface="Calibri Light" panose="020F0302020204030204" pitchFamily="34" charset="0"/>
                <a:cs typeface="Calibri Light" panose="020F0302020204030204" pitchFamily="34" charset="0"/>
              </a:rPr>
              <a:t>)</a:t>
            </a:r>
          </a:p>
          <a:p>
            <a:pPr marL="171450" indent="-171450">
              <a:lnSpc>
                <a:spcPct val="100000"/>
              </a:lnSpc>
              <a:spcBef>
                <a:spcPts val="300"/>
              </a:spcBef>
            </a:pPr>
            <a:r>
              <a:rPr lang="en-US" dirty="0">
                <a:solidFill>
                  <a:schemeClr val="lt1"/>
                </a:solidFill>
                <a:latin typeface="Calibri Light" panose="020F0302020204030204" pitchFamily="34" charset="0"/>
                <a:cs typeface="Calibri Light" panose="020F0302020204030204" pitchFamily="34" charset="0"/>
              </a:rPr>
              <a:t>Mr. </a:t>
            </a:r>
            <a:r>
              <a:rPr lang="en-US" dirty="0" err="1">
                <a:solidFill>
                  <a:schemeClr val="lt1"/>
                </a:solidFill>
                <a:latin typeface="Calibri Light" panose="020F0302020204030204" pitchFamily="34" charset="0"/>
                <a:cs typeface="Calibri Light" panose="020F0302020204030204" pitchFamily="34" charset="0"/>
              </a:rPr>
              <a:t>Đặng</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Hữu</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Hiếu</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Srum</a:t>
            </a:r>
            <a:r>
              <a:rPr lang="en-US" dirty="0">
                <a:solidFill>
                  <a:schemeClr val="lt1"/>
                </a:solidFill>
                <a:latin typeface="Calibri Light" panose="020F0302020204030204" pitchFamily="34" charset="0"/>
                <a:cs typeface="Calibri Light" panose="020F0302020204030204" pitchFamily="34" charset="0"/>
              </a:rPr>
              <a:t> Master)</a:t>
            </a:r>
          </a:p>
          <a:p>
            <a:pPr marL="171450" indent="-171450">
              <a:lnSpc>
                <a:spcPct val="100000"/>
              </a:lnSpc>
              <a:spcBef>
                <a:spcPts val="300"/>
              </a:spcBef>
            </a:pPr>
            <a:r>
              <a:rPr lang="en-US" dirty="0">
                <a:solidFill>
                  <a:schemeClr val="lt1"/>
                </a:solidFill>
                <a:latin typeface="Calibri Light" panose="020F0302020204030204" pitchFamily="34" charset="0"/>
                <a:cs typeface="Calibri Light" panose="020F0302020204030204" pitchFamily="34" charset="0"/>
              </a:rPr>
              <a:t>Mr. </a:t>
            </a:r>
            <a:r>
              <a:rPr lang="en-US" dirty="0" err="1">
                <a:solidFill>
                  <a:schemeClr val="lt1"/>
                </a:solidFill>
                <a:latin typeface="Calibri Light" panose="020F0302020204030204" pitchFamily="34" charset="0"/>
                <a:cs typeface="Calibri Light" panose="020F0302020204030204" pitchFamily="34" charset="0"/>
              </a:rPr>
              <a:t>Trần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Văn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Cử</a:t>
            </a:r>
            <a:r>
              <a:rPr lang="en-US" dirty="0">
                <a:solidFill>
                  <a:schemeClr val="lt1"/>
                </a:solidFill>
                <a:latin typeface="Calibri Light" panose="020F0302020204030204" pitchFamily="34" charset="0"/>
                <a:cs typeface="Calibri Light" panose="020F0302020204030204" pitchFamily="34" charset="0"/>
              </a:rPr>
              <a:t> (Tutor)</a:t>
            </a:r>
          </a:p>
          <a:p>
            <a:pPr marL="171450" indent="-171450">
              <a:lnSpc>
                <a:spcPct val="100000"/>
              </a:lnSpc>
              <a:spcBef>
                <a:spcPts val="300"/>
              </a:spcBef>
            </a:pPr>
            <a:r>
              <a:rPr lang="en-US" dirty="0" err="1">
                <a:solidFill>
                  <a:schemeClr val="lt1"/>
                </a:solidFill>
                <a:latin typeface="Calibri Light" panose="020F0302020204030204" pitchFamily="34" charset="0"/>
                <a:cs typeface="Calibri Light" panose="020F0302020204030204" pitchFamily="34" charset="0"/>
              </a:rPr>
              <a:t>Các</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bạn</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trong</a:t>
            </a:r>
            <a:r>
              <a:rPr lang="en-US" dirty="0">
                <a:solidFill>
                  <a:schemeClr val="lt1"/>
                </a:solidFill>
                <a:latin typeface="Calibri Light" panose="020F0302020204030204" pitchFamily="34" charset="0"/>
                <a:cs typeface="Calibri Light" panose="020F0302020204030204" pitchFamily="34" charset="0"/>
              </a:rPr>
              <a:t> </a:t>
            </a:r>
            <a:r>
              <a:rPr lang="en-US" dirty="0" err="1">
                <a:solidFill>
                  <a:schemeClr val="lt1"/>
                </a:solidFill>
                <a:latin typeface="Calibri Light" panose="020F0302020204030204" pitchFamily="34" charset="0"/>
                <a:cs typeface="Calibri Light" panose="020F0302020204030204" pitchFamily="34" charset="0"/>
              </a:rPr>
              <a:t>lớp</a:t>
            </a:r>
            <a:r>
              <a:rPr lang="en-US" dirty="0">
                <a:solidFill>
                  <a:schemeClr val="lt1"/>
                </a:solidFill>
                <a:latin typeface="Calibri Light" panose="020F0302020204030204" pitchFamily="34" charset="0"/>
                <a:cs typeface="Calibri Light" panose="020F0302020204030204" pitchFamily="34" charset="0"/>
              </a:rPr>
              <a:t> C0221H1!</a:t>
            </a:r>
          </a:p>
        </p:txBody>
      </p:sp>
      <p:sp>
        <p:nvSpPr>
          <p:cNvPr id="602" name="Google Shape;602;p5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THANKS</a:t>
            </a:r>
            <a:endParaRPr dirty="0"/>
          </a:p>
        </p:txBody>
      </p:sp>
      <p:sp>
        <p:nvSpPr>
          <p:cNvPr id="603" name="Google Shape;603;p51"/>
          <p:cNvSpPr/>
          <p:nvPr/>
        </p:nvSpPr>
        <p:spPr>
          <a:xfrm>
            <a:off x="4961825" y="3661475"/>
            <a:ext cx="487500" cy="15291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90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CÔNG CỤ ĐÃ SỬ DỤNG</a:t>
            </a: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LÍ DO CHỌN ĐỀ TÀI</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MỤC TIÊU CHÍNH</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TIẾN ĐỘ CỦA DỰ ÁN</a:t>
            </a:r>
            <a:endParaRP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KINH NGHIỆM ĐÚC KẾT </a:t>
            </a:r>
            <a:endParaRPr dirty="0"/>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05</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13050" y="-26700"/>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363550" y="0"/>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1"/>
                </a:solidFill>
              </a:rPr>
              <a:t>L</a:t>
            </a:r>
            <a:r>
              <a:rPr lang="es" dirty="0">
                <a:solidFill>
                  <a:schemeClr val="lt1"/>
                </a:solidFill>
              </a:rPr>
              <a:t>Í DO CHỌN ĐỀ TÀI</a:t>
            </a:r>
            <a:endParaRPr sz="2800" dirty="0">
              <a:solidFill>
                <a:schemeClr val="lt1"/>
              </a:solidFill>
            </a:endParaRPr>
          </a:p>
        </p:txBody>
      </p:sp>
      <p:sp>
        <p:nvSpPr>
          <p:cNvPr id="206" name="Google Shape;206;p30"/>
          <p:cNvSpPr txBox="1">
            <a:spLocks noGrp="1"/>
          </p:cNvSpPr>
          <p:nvPr>
            <p:ph type="subTitle" idx="1"/>
          </p:nvPr>
        </p:nvSpPr>
        <p:spPr>
          <a:xfrm>
            <a:off x="5437350" y="2054100"/>
            <a:ext cx="2956500" cy="272342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err="1">
                <a:latin typeface="Calibri" panose="020F0502020204030204" pitchFamily="34" charset="0"/>
                <a:cs typeface="Calibri" panose="020F0502020204030204" pitchFamily="34" charset="0"/>
              </a:rPr>
              <a:t>Hầu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trung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tâm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chưa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chính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chấm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ở </a:t>
            </a:r>
            <a:r>
              <a:rPr lang="en-US" dirty="0" err="1">
                <a:latin typeface="Calibri" panose="020F0502020204030204" pitchFamily="34" charset="0"/>
                <a:cs typeface="Calibri" panose="020F0502020204030204" pitchFamily="34" charset="0"/>
              </a:rPr>
              <a:t>mỗi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a:t>
            </a:r>
          </a:p>
          <a:p>
            <a:pPr marL="171450" lvl="0" indent="-171450" algn="l" rtl="0">
              <a:spcBef>
                <a:spcPts val="0"/>
              </a:spcBef>
              <a:spcAft>
                <a:spcPts val="0"/>
              </a:spcAft>
              <a:buFont typeface="Arial" panose="020B0604020202020204" pitchFamily="34" charset="0"/>
              <a:buChar char="•"/>
            </a:pPr>
            <a:r>
              <a:rPr lang="en-US" dirty="0" err="1">
                <a:latin typeface="Calibri" panose="020F0502020204030204" pitchFamily="34" charset="0"/>
                <a:cs typeface="Calibri" panose="020F0502020204030204" pitchFamily="34" charset="0"/>
              </a:rPr>
              <a:t>Kèm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tránh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dàng</a:t>
            </a:r>
            <a:r>
              <a:rPr lang="en-US" dirty="0">
                <a:latin typeface="Calibri" panose="020F0502020204030204" pitchFamily="34" charset="0"/>
                <a:cs typeface="Calibri" panose="020F0502020204030204" pitchFamily="34" charset="0"/>
              </a:rPr>
              <a:t>.</a:t>
            </a:r>
          </a:p>
          <a:p>
            <a:pPr marL="171450" lvl="0" indent="-171450" algn="l" rtl="0">
              <a:spcBef>
                <a:spcPts val="0"/>
              </a:spcBef>
              <a:spcAft>
                <a:spcPts val="0"/>
              </a:spcAft>
              <a:buFont typeface="Arial" panose="020B0604020202020204" pitchFamily="34" charset="0"/>
              <a:buChar char="•"/>
            </a:pP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vụ</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hậu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phẩm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trọng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tốt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khâu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ảnh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lvl="0" algn="r"/>
            <a:r>
              <a:rPr lang="es" sz="6000" dirty="0">
                <a:solidFill>
                  <a:schemeClr val="lt1"/>
                </a:solidFill>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MỤC TIÊU</a:t>
            </a:r>
            <a:br>
              <a:rPr lang="en-US" dirty="0">
                <a:solidFill>
                  <a:schemeClr val="lt1"/>
                </a:solidFill>
              </a:rPr>
            </a:br>
            <a:r>
              <a:rPr lang="en-US" dirty="0">
                <a:solidFill>
                  <a:schemeClr val="lt1"/>
                </a:solidFill>
              </a:rPr>
              <a:t>CHÍNH</a:t>
            </a:r>
            <a:endParaRPr dirty="0">
              <a:solidFill>
                <a:schemeClr val="lt1"/>
              </a:solidFill>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chemeClr val="lt1"/>
                </a:solidFill>
              </a:rPr>
              <a:t>0</a:t>
            </a:r>
            <a:r>
              <a:rPr lang="vi-VN" dirty="0">
                <a:solidFill>
                  <a:schemeClr val="lt1"/>
                </a:solidFill>
              </a:rPr>
              <a:t>2</a:t>
            </a:r>
            <a:endParaRPr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MỤC TIÊU CHÍNH</a:t>
            </a:r>
            <a:endParaRPr dirty="0"/>
          </a:p>
        </p:txBody>
      </p:sp>
      <p:sp>
        <p:nvSpPr>
          <p:cNvPr id="254" name="Google Shape;254;p36"/>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toàn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bộ</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số</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nhân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như</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chức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vụ</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nhân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trong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tâm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nghiệp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vụ</a:t>
            </a:r>
            <a:r>
              <a:rPr lang="en-US" dirty="0">
                <a:latin typeface="Calibri Light" panose="020F0302020204030204" pitchFamily="34" charset="0"/>
                <a:cs typeface="Calibri Light" panose="020F0302020204030204" pitchFamily="34" charset="0"/>
              </a:rPr>
              <a:t> chi </a:t>
            </a:r>
            <a:r>
              <a:rPr lang="en-US" dirty="0" err="1">
                <a:latin typeface="Calibri Light" panose="020F0302020204030204" pitchFamily="34" charset="0"/>
                <a:cs typeface="Calibri Light" panose="020F0302020204030204" pitchFamily="34" charset="0"/>
              </a:rPr>
              <a:t>tiết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nhân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kỹ</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thuật</a:t>
            </a:r>
            <a:endParaRPr dirty="0">
              <a:latin typeface="Calibri Light" panose="020F0302020204030204" pitchFamily="34" charset="0"/>
              <a:cs typeface="Calibri Light" panose="020F0302020204030204" pitchFamily="34" charset="0"/>
            </a:endParaRPr>
          </a:p>
        </p:txBody>
      </p:sp>
      <p:sp>
        <p:nvSpPr>
          <p:cNvPr id="255" name="Google Shape;255;p36"/>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Là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bộ</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phận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hồi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khách</a:t>
            </a:r>
            <a:r>
              <a:rPr lang="en-US" dirty="0">
                <a:latin typeface="Calibri Light" panose="020F0302020204030204" pitchFamily="34" charset="0"/>
                <a:cs typeface="Calibri Light" panose="020F0302020204030204" pitchFamily="34" charset="0"/>
              </a:rPr>
              <a:t> hang, </a:t>
            </a:r>
            <a:r>
              <a:rPr lang="en-US" dirty="0" err="1">
                <a:latin typeface="Calibri Light" panose="020F0302020204030204" pitchFamily="34" charset="0"/>
                <a:cs typeface="Calibri Light" panose="020F0302020204030204" pitchFamily="34" charset="0"/>
              </a:rPr>
              <a:t>kiểm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hệ</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thống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a:t>
            </a:r>
            <a:r>
              <a:rPr lang="en-US" dirty="0" err="1">
                <a:latin typeface="Calibri Light" panose="020F0302020204030204" pitchFamily="34" charset="0"/>
                <a:cs typeface="Calibri Light" panose="020F0302020204030204" pitchFamily="34" charset="0"/>
              </a:rPr>
              <a:t>khách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như</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của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endParaRPr lang="en-US" dirty="0">
              <a:latin typeface="Calibri Light" panose="020F0302020204030204" pitchFamily="34" charset="0"/>
              <a:cs typeface="Calibri Light" panose="020F0302020204030204" pitchFamily="34" charset="0"/>
            </a:endParaRPr>
          </a:p>
        </p:txBody>
      </p:sp>
      <p:sp>
        <p:nvSpPr>
          <p:cNvPr id="256" name="Google Shape;256;p36"/>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Là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bộ</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phận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lí</a:t>
            </a:r>
            <a:r>
              <a:rPr lang="en-US" dirty="0">
                <a:latin typeface="Calibri Light" panose="020F0302020204030204" pitchFamily="34" charset="0"/>
                <a:cs typeface="Calibri Light" panose="020F0302020204030204" pitchFamily="34" charset="0"/>
              </a:rPr>
              <a:t> ca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a:t>
            </a:r>
          </a:p>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Kỹ</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thuật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tiếp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xúc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chối</a:t>
            </a:r>
            <a:r>
              <a:rPr lang="en-US" dirty="0">
                <a:latin typeface="Calibri Light" panose="020F0302020204030204" pitchFamily="34" charset="0"/>
                <a:cs typeface="Calibri Light" panose="020F0302020204030204" pitchFamily="34" charset="0"/>
              </a:rPr>
              <a:t> ca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nếu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những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trường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hợp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nằm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phía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ngoài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phạm</a:t>
            </a:r>
            <a:r>
              <a:rPr lang="en-US" dirty="0">
                <a:latin typeface="Calibri Light" panose="020F0302020204030204" pitchFamily="34" charset="0"/>
                <a:cs typeface="Calibri Light" panose="020F0302020204030204" pitchFamily="34" charset="0"/>
              </a:rPr>
              <a:t> vi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dịch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vụ</a:t>
            </a:r>
            <a:endParaRPr dirty="0">
              <a:latin typeface="Calibri Light" panose="020F0302020204030204" pitchFamily="34" charset="0"/>
              <a:cs typeface="Calibri Light" panose="020F0302020204030204" pitchFamily="34" charset="0"/>
            </a:endParaRPr>
          </a:p>
        </p:txBody>
      </p:sp>
      <p:sp>
        <p:nvSpPr>
          <p:cNvPr id="257" name="Google Shape;257;p36"/>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CHĂM SÓC KHÁCH HÀNG</a:t>
            </a:r>
            <a:endParaRPr dirty="0"/>
          </a:p>
        </p:txBody>
      </p:sp>
      <p:sp>
        <p:nvSpPr>
          <p:cNvPr id="258" name="Google Shape;258;p36"/>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KỸ THUẬT</a:t>
            </a:r>
            <a:endParaRPr dirty="0"/>
          </a:p>
        </p:txBody>
      </p:sp>
      <p:sp>
        <p:nvSpPr>
          <p:cNvPr id="259" name="Google Shape;259;p36"/>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QUẢN LÝ</a:t>
            </a:r>
            <a:endParaRPr dirty="0"/>
          </a:p>
        </p:txBody>
      </p:sp>
      <p:sp>
        <p:nvSpPr>
          <p:cNvPr id="260" name="Google Shape;260;p36"/>
          <p:cNvSpPr/>
          <p:nvPr/>
        </p:nvSpPr>
        <p:spPr>
          <a:xfrm>
            <a:off x="758600"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a:off x="3356166"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5972088"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758600" y="29009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3356166" y="29009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96850" y="975157"/>
            <a:ext cx="382519" cy="350682"/>
            <a:chOff x="2903337" y="4279032"/>
            <a:chExt cx="382519" cy="350682"/>
          </a:xfrm>
        </p:grpSpPr>
        <p:sp>
          <p:nvSpPr>
            <p:cNvPr id="267" name="Google Shape;267;p36"/>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6"/>
          <p:cNvSpPr/>
          <p:nvPr/>
        </p:nvSpPr>
        <p:spPr>
          <a:xfrm>
            <a:off x="3406159" y="971282"/>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6"/>
          <p:cNvGrpSpPr/>
          <p:nvPr/>
        </p:nvGrpSpPr>
        <p:grpSpPr>
          <a:xfrm>
            <a:off x="6010317" y="1012267"/>
            <a:ext cx="383632" cy="276449"/>
            <a:chOff x="3933342" y="4315767"/>
            <a:chExt cx="383632" cy="276449"/>
          </a:xfrm>
        </p:grpSpPr>
        <p:sp>
          <p:nvSpPr>
            <p:cNvPr id="284" name="Google Shape;284;p36"/>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6"/>
          <p:cNvGrpSpPr/>
          <p:nvPr/>
        </p:nvGrpSpPr>
        <p:grpSpPr>
          <a:xfrm>
            <a:off x="819565" y="2979180"/>
            <a:ext cx="337069" cy="302593"/>
            <a:chOff x="3441065" y="4302505"/>
            <a:chExt cx="337069" cy="302593"/>
          </a:xfrm>
        </p:grpSpPr>
        <p:sp>
          <p:nvSpPr>
            <p:cNvPr id="291" name="Google Shape;291;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6"/>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6077601" y="2992934"/>
            <a:ext cx="337070" cy="337040"/>
            <a:chOff x="1305327" y="2894211"/>
            <a:chExt cx="357520" cy="357488"/>
          </a:xfrm>
        </p:grpSpPr>
        <p:sp>
          <p:nvSpPr>
            <p:cNvPr id="306" name="Google Shape;306;p36"/>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6"/>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KHÁCH HÀNG</a:t>
            </a:r>
            <a:endParaRPr dirty="0"/>
          </a:p>
        </p:txBody>
      </p:sp>
      <p:sp>
        <p:nvSpPr>
          <p:cNvPr id="312" name="Google Shape;312;p36"/>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kiếm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còn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hay </a:t>
            </a:r>
            <a:r>
              <a:rPr lang="en-US" dirty="0" err="1">
                <a:latin typeface="Calibri Light" panose="020F0302020204030204" pitchFamily="34" charset="0"/>
                <a:cs typeface="Calibri Light" panose="020F0302020204030204" pitchFamily="34" charset="0"/>
              </a:rPr>
              <a:t>không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tìm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kiếm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bằng</a:t>
            </a:r>
            <a:r>
              <a:rPr lang="en-US" dirty="0">
                <a:latin typeface="Calibri Light" panose="020F0302020204030204" pitchFamily="34" charset="0"/>
                <a:cs typeface="Calibri Light" panose="020F0302020204030204" pitchFamily="34" charset="0"/>
              </a:rPr>
              <a:t> serial number </a:t>
            </a:r>
            <a:r>
              <a:rPr lang="en-US" dirty="0" err="1">
                <a:latin typeface="Calibri Light" panose="020F0302020204030204" pitchFamily="34" charset="0"/>
                <a:cs typeface="Calibri Light" panose="020F0302020204030204" pitchFamily="34" charset="0"/>
              </a:rPr>
              <a:t>của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hiện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báo</a:t>
            </a:r>
            <a:r>
              <a:rPr lang="en-US" dirty="0">
                <a:latin typeface="Calibri Light" panose="020F0302020204030204" pitchFamily="34" charset="0"/>
                <a:cs typeface="Calibri Light" panose="020F0302020204030204" pitchFamily="34" charset="0"/>
              </a:rPr>
              <a:t> ca </a:t>
            </a:r>
            <a:r>
              <a:rPr lang="en-US" dirty="0" err="1">
                <a:latin typeface="Calibri Light" panose="020F0302020204030204" pitchFamily="34" charset="0"/>
                <a:cs typeface="Calibri Light" panose="020F0302020204030204" pitchFamily="34" charset="0"/>
              </a:rPr>
              <a:t>nếu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thuộc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diện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còn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endParaRPr dirty="0">
              <a:latin typeface="Calibri Light" panose="020F0302020204030204" pitchFamily="34" charset="0"/>
              <a:cs typeface="Calibri Light" panose="020F0302020204030204" pitchFamily="34" charset="0"/>
            </a:endParaRPr>
          </a:p>
        </p:txBody>
      </p:sp>
      <p:sp>
        <p:nvSpPr>
          <p:cNvPr id="313" name="Google Shape;313;p36"/>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KHO</a:t>
            </a:r>
            <a:endParaRPr dirty="0"/>
          </a:p>
        </p:txBody>
      </p:sp>
      <p:sp>
        <p:nvSpPr>
          <p:cNvPr id="314" name="Google Shape;314;p36"/>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Light" panose="020F0302020204030204" pitchFamily="34" charset="0"/>
                <a:cs typeface="Calibri Light" panose="020F0302020204030204" pitchFamily="34" charset="0"/>
              </a:rPr>
              <a:t>B</a:t>
            </a:r>
            <a:r>
              <a:rPr lang="es" dirty="0">
                <a:latin typeface="Calibri Light" panose="020F0302020204030204" pitchFamily="34" charset="0"/>
                <a:cs typeface="Calibri Light" panose="020F0302020204030204" pitchFamily="34" charset="0"/>
              </a:rPr>
              <a:t>áo cáo cụ thể chi tiết về số lượng, giá nhập, giá bán của từng linh kiện</a:t>
            </a:r>
            <a:endParaRPr dirty="0">
              <a:latin typeface="Calibri Light" panose="020F0302020204030204" pitchFamily="34" charset="0"/>
              <a:cs typeface="Calibri Light" panose="020F0302020204030204" pitchFamily="34" charset="0"/>
            </a:endParaRPr>
          </a:p>
        </p:txBody>
      </p:sp>
      <p:sp>
        <p:nvSpPr>
          <p:cNvPr id="63" name="Google Shape;264;p36">
            <a:extLst>
              <a:ext uri="{FF2B5EF4-FFF2-40B4-BE49-F238E27FC236}">
                <a16:creationId xmlns:a16="http://schemas.microsoft.com/office/drawing/2014/main" id="{17074B6A-1C2C-4949-AB93-F8C5454F3451}"/>
              </a:ext>
            </a:extLst>
          </p:cNvPr>
          <p:cNvSpPr/>
          <p:nvPr/>
        </p:nvSpPr>
        <p:spPr>
          <a:xfrm>
            <a:off x="6077601" y="2986375"/>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4;p36">
            <a:extLst>
              <a:ext uri="{FF2B5EF4-FFF2-40B4-BE49-F238E27FC236}">
                <a16:creationId xmlns:a16="http://schemas.microsoft.com/office/drawing/2014/main" id="{8BAC10A6-5120-494E-8234-DA4DF3CFB140}"/>
              </a:ext>
            </a:extLst>
          </p:cNvPr>
          <p:cNvSpPr/>
          <p:nvPr/>
        </p:nvSpPr>
        <p:spPr>
          <a:xfrm>
            <a:off x="6125320" y="30600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3;p36">
            <a:extLst>
              <a:ext uri="{FF2B5EF4-FFF2-40B4-BE49-F238E27FC236}">
                <a16:creationId xmlns:a16="http://schemas.microsoft.com/office/drawing/2014/main" id="{1E699242-0E98-4D01-BA24-18E9F3357342}"/>
              </a:ext>
            </a:extLst>
          </p:cNvPr>
          <p:cNvSpPr txBox="1">
            <a:spLocks/>
          </p:cNvSpPr>
          <p:nvPr/>
        </p:nvSpPr>
        <p:spPr>
          <a:xfrm>
            <a:off x="5372145" y="3453216"/>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a:t>BÁN HÀNG</a:t>
            </a:r>
          </a:p>
        </p:txBody>
      </p:sp>
      <p:sp>
        <p:nvSpPr>
          <p:cNvPr id="66" name="Google Shape;314;p36">
            <a:extLst>
              <a:ext uri="{FF2B5EF4-FFF2-40B4-BE49-F238E27FC236}">
                <a16:creationId xmlns:a16="http://schemas.microsoft.com/office/drawing/2014/main" id="{90C6CF0B-9B0E-4D3A-899C-5454E9B2701A}"/>
              </a:ext>
            </a:extLst>
          </p:cNvPr>
          <p:cNvSpPr txBox="1">
            <a:spLocks/>
          </p:cNvSpPr>
          <p:nvPr/>
        </p:nvSpPr>
        <p:spPr>
          <a:xfrm>
            <a:off x="5332135" y="3945525"/>
            <a:ext cx="19614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0" indent="0" algn="l"/>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lưu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lại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a:t>
            </a:r>
            <a:r>
              <a:rPr lang="en-US" dirty="0" err="1">
                <a:latin typeface="Calibri Light" panose="020F0302020204030204" pitchFamily="34" charset="0"/>
                <a:cs typeface="Calibri Light" panose="020F0302020204030204" pitchFamily="34" charset="0"/>
              </a:rPr>
              <a:t>của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từng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khách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mua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r>
              <a:rPr lang="en-US" dirty="0">
                <a:latin typeface="Calibri Light" panose="020F0302020204030204" pitchFamily="34" charset="0"/>
                <a:cs typeface="Calibri Light" panose="020F0302020204030204" pitchFamily="34" charset="0"/>
              </a:rPr>
              <a:t>,</a:t>
            </a:r>
          </a:p>
          <a:p>
            <a:pPr marL="0" indent="0" algn="l"/>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số</a:t>
            </a:r>
            <a:r>
              <a:rPr lang="en-US" dirty="0">
                <a:latin typeface="Calibri Light" panose="020F0302020204030204" pitchFamily="34" charset="0"/>
                <a:cs typeface="Calibri Light" panose="020F0302020204030204" pitchFamily="34" charset="0"/>
              </a:rPr>
              <a:t> serial number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số</a:t>
            </a:r>
            <a:r>
              <a:rPr lang="en-US" dirty="0">
                <a:latin typeface="Calibri Light" panose="020F0302020204030204" pitchFamily="34" charset="0"/>
                <a:cs typeface="Calibri Light" panose="020F0302020204030204" pitchFamily="34" charset="0"/>
              </a:rPr>
              <a:t> service tag </a:t>
            </a:r>
            <a:r>
              <a:rPr lang="en-US" dirty="0" err="1">
                <a:latin typeface="Calibri Light" panose="020F0302020204030204" pitchFamily="34" charset="0"/>
                <a:cs typeface="Calibri Light" panose="020F0302020204030204" pitchFamily="34" charset="0"/>
              </a:rPr>
              <a:t>giúp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việc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cứu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dễ</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dàng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hơn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định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bảo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của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phẩm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đó</a:t>
            </a:r>
            <a:endParaRPr lang="vi-VN" dirty="0">
              <a:latin typeface="Calibri Light" panose="020F0302020204030204" pitchFamily="34" charset="0"/>
              <a:cs typeface="Calibri Light" panose="020F03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a:off x="6095711" y="472438"/>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FRAMEWORK VÀ CÔNG NGHỆ SỬ DỤNG</a:t>
            </a:r>
            <a:endParaRPr dirty="0"/>
          </a:p>
        </p:txBody>
      </p:sp>
      <p:sp>
        <p:nvSpPr>
          <p:cNvPr id="191" name="Google Shape;191;p29"/>
          <p:cNvSpPr/>
          <p:nvPr/>
        </p:nvSpPr>
        <p:spPr>
          <a:xfrm>
            <a:off x="1175"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Calibri Light" panose="020F0302020204030204" pitchFamily="34" charset="0"/>
                <a:cs typeface="Calibri Light" panose="020F0302020204030204" pitchFamily="34" charset="0"/>
              </a:rPr>
              <a:t>Sử dụng Bootstrap để thiết kế giao diện.</a:t>
            </a:r>
          </a:p>
          <a:p>
            <a:pPr marL="0" lvl="0" indent="0" algn="l" rtl="0">
              <a:spcBef>
                <a:spcPts val="0"/>
              </a:spcBef>
              <a:spcAft>
                <a:spcPts val="0"/>
              </a:spcAft>
              <a:buNone/>
            </a:pPr>
            <a:r>
              <a:rPr lang="es" sz="1200" dirty="0">
                <a:latin typeface="Calibri Light" panose="020F0302020204030204" pitchFamily="34" charset="0"/>
                <a:cs typeface="Calibri Light" panose="020F0302020204030204" pitchFamily="34" charset="0"/>
              </a:rPr>
              <a:t>Tham khảo một số mẫu để thiết kế phần trang chủ phía khách hàng</a:t>
            </a:r>
          </a:p>
        </p:txBody>
      </p:sp>
      <p:sp>
        <p:nvSpPr>
          <p:cNvPr id="193" name="Google Shape;193;p29"/>
          <p:cNvSpPr txBox="1">
            <a:spLocks noGrp="1"/>
          </p:cNvSpPr>
          <p:nvPr>
            <p:ph type="subTitle" idx="3"/>
          </p:nvPr>
        </p:nvSpPr>
        <p:spPr>
          <a:xfrm>
            <a:off x="906138" y="3553809"/>
            <a:ext cx="1584929" cy="1316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Calibri Light" panose="020F0302020204030204" pitchFamily="34" charset="0"/>
                <a:cs typeface="Calibri Light" panose="020F0302020204030204" pitchFamily="34" charset="0"/>
              </a:rPr>
              <a:t>Sử</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dụng</a:t>
            </a:r>
            <a:r>
              <a:rPr lang="en-US" sz="1200" dirty="0">
                <a:latin typeface="Calibri Light" panose="020F0302020204030204" pitchFamily="34" charset="0"/>
                <a:cs typeface="Calibri Light" panose="020F0302020204030204" pitchFamily="34" charset="0"/>
              </a:rPr>
              <a:t> Spring Boot </a:t>
            </a:r>
            <a:r>
              <a:rPr lang="en-US" sz="1200" dirty="0" err="1">
                <a:latin typeface="Calibri Light" panose="020F0302020204030204" pitchFamily="34" charset="0"/>
                <a:cs typeface="Calibri Light" panose="020F0302020204030204" pitchFamily="34" charset="0"/>
              </a:rPr>
              <a:t>để</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xây</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dựng</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hệ</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thống</a:t>
            </a:r>
            <a:r>
              <a:rPr lang="en-US" sz="1200" dirty="0">
                <a:latin typeface="Calibri Light" panose="020F0302020204030204" pitchFamily="34" charset="0"/>
                <a:cs typeface="Calibri Light" panose="020F0302020204030204" pitchFamily="34" charset="0"/>
              </a:rPr>
              <a:t> back-end </a:t>
            </a:r>
            <a:r>
              <a:rPr lang="en-US" sz="1200" dirty="0" err="1">
                <a:latin typeface="Calibri Light" panose="020F0302020204030204" pitchFamily="34" charset="0"/>
                <a:cs typeface="Calibri Light" panose="020F0302020204030204" pitchFamily="34" charset="0"/>
              </a:rPr>
              <a:t>cho</a:t>
            </a:r>
            <a:r>
              <a:rPr lang="en-US" sz="1200" dirty="0">
                <a:latin typeface="Calibri Light" panose="020F0302020204030204" pitchFamily="34" charset="0"/>
                <a:cs typeface="Calibri Light" panose="020F0302020204030204" pitchFamily="34" charset="0"/>
              </a:rPr>
              <a:t> Project.</a:t>
            </a:r>
          </a:p>
        </p:txBody>
      </p:sp>
      <p:sp>
        <p:nvSpPr>
          <p:cNvPr id="194" name="Google Shape;194;p29"/>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BACK END</a:t>
            </a:r>
            <a:endParaRPr dirty="0"/>
          </a:p>
        </p:txBody>
      </p:sp>
      <p:sp>
        <p:nvSpPr>
          <p:cNvPr id="195" name="Google Shape;195;p29"/>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GIAO DIỆN</a:t>
            </a:r>
            <a:endParaRPr dirty="0"/>
          </a:p>
        </p:txBody>
      </p:sp>
      <p:sp>
        <p:nvSpPr>
          <p:cNvPr id="196" name="Google Shape;196;p29"/>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FRONT END</a:t>
            </a:r>
            <a:endParaRPr dirty="0"/>
          </a:p>
        </p:txBody>
      </p:sp>
      <p:sp>
        <p:nvSpPr>
          <p:cNvPr id="197" name="Google Shape;197;p29"/>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Calibri Light" panose="020F0302020204030204" pitchFamily="34" charset="0"/>
                <a:cs typeface="Calibri Light" panose="020F0302020204030204" pitchFamily="34" charset="0"/>
              </a:rPr>
              <a:t>Jquery</a:t>
            </a:r>
            <a:r>
              <a:rPr lang="en-US" sz="1200" dirty="0">
                <a:latin typeface="Calibri Light" panose="020F0302020204030204" pitchFamily="34" charset="0"/>
                <a:cs typeface="Calibri Light" panose="020F0302020204030204" pitchFamily="34" charset="0"/>
              </a:rPr>
              <a:t> AJAX </a:t>
            </a:r>
            <a:r>
              <a:rPr lang="en-US" sz="1200" dirty="0" err="1">
                <a:latin typeface="Calibri Light" panose="020F0302020204030204" pitchFamily="34" charset="0"/>
                <a:cs typeface="Calibri Light" panose="020F0302020204030204" pitchFamily="34" charset="0"/>
              </a:rPr>
              <a:t>để</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xử</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lý</a:t>
            </a:r>
            <a:r>
              <a:rPr lang="en-US" sz="1200" dirty="0">
                <a:latin typeface="Calibri Light" panose="020F0302020204030204" pitchFamily="34" charset="0"/>
                <a:cs typeface="Calibri Light" panose="020F0302020204030204" pitchFamily="34" charset="0"/>
              </a:rPr>
              <a:t> API </a:t>
            </a:r>
            <a:r>
              <a:rPr lang="en-US" sz="1200" dirty="0" err="1">
                <a:latin typeface="Calibri Light" panose="020F0302020204030204" pitchFamily="34" charset="0"/>
                <a:cs typeface="Calibri Light" panose="020F0302020204030204" pitchFamily="34" charset="0"/>
              </a:rPr>
              <a:t>phía</a:t>
            </a:r>
            <a:r>
              <a:rPr lang="en-US" sz="1200" dirty="0">
                <a:latin typeface="Calibri Light" panose="020F0302020204030204" pitchFamily="34" charset="0"/>
                <a:cs typeface="Calibri Light" panose="020F0302020204030204" pitchFamily="34" charset="0"/>
              </a:rPr>
              <a:t> front-end</a:t>
            </a:r>
          </a:p>
        </p:txBody>
      </p:sp>
      <p:sp>
        <p:nvSpPr>
          <p:cNvPr id="198" name="Google Shape;198;p29"/>
          <p:cNvSpPr/>
          <p:nvPr/>
        </p:nvSpPr>
        <p:spPr>
          <a:xfrm rot="10800000" flipH="1">
            <a:off x="0" y="2424900"/>
            <a:ext cx="7215000" cy="2073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DE868781-82F4-433F-95CB-5BB8F1E78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491068" cy="1869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E2BC5-3B26-4840-A98C-CF237DC6D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239" y="20879"/>
            <a:ext cx="1748292" cy="18691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73198F-D574-484E-89C6-C669FF89F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953" y="1211616"/>
            <a:ext cx="2634038" cy="1756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5B395D4-D6E6-418A-B3FA-3E123D87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357" y="1197263"/>
            <a:ext cx="2066710" cy="1377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E30A5AC-CEA3-40B4-8DEA-3E91F7B29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053" y="-1"/>
            <a:ext cx="1822189" cy="182218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48;p35">
            <a:extLst>
              <a:ext uri="{FF2B5EF4-FFF2-40B4-BE49-F238E27FC236}">
                <a16:creationId xmlns:a16="http://schemas.microsoft.com/office/drawing/2014/main" id="{9BA892B3-1E2B-43D4-8738-65B53B4547BC}"/>
              </a:ext>
            </a:extLst>
          </p:cNvPr>
          <p:cNvSpPr txBox="1">
            <a:spLocks/>
          </p:cNvSpPr>
          <p:nvPr/>
        </p:nvSpPr>
        <p:spPr>
          <a:xfrm rot="5400000">
            <a:off x="-510523" y="3602257"/>
            <a:ext cx="1738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0" lvl="0" indent="0" algn="r">
              <a:buClr>
                <a:srgbClr val="434343"/>
              </a:buClr>
              <a:buSzPts val="6000"/>
            </a:pPr>
            <a:r>
              <a:rPr lang="es" sz="6000" b="1" dirty="0">
                <a:solidFill>
                  <a:srgbClr val="FFFFFF"/>
                </a:solidFill>
                <a:latin typeface="Livvic"/>
                <a:sym typeface="Livvic"/>
              </a:rPr>
              <a:t>0</a:t>
            </a:r>
            <a:r>
              <a:rPr lang="vi-VN" sz="6000" b="1" dirty="0">
                <a:solidFill>
                  <a:srgbClr val="FFFFFF"/>
                </a:solidFill>
                <a:latin typeface="Livvic"/>
                <a:sym typeface="Livvic"/>
              </a:rPr>
              <a:t>3</a:t>
            </a:r>
            <a:endParaRPr lang="es" sz="6000" b="1" dirty="0">
              <a:solidFill>
                <a:srgbClr val="FFFFFF"/>
              </a:solidFill>
              <a:latin typeface="Livvic"/>
              <a:sym typeface="Livvic"/>
            </a:endParaRPr>
          </a:p>
        </p:txBody>
      </p:sp>
    </p:spTree>
    <p:extLst>
      <p:ext uri="{BB962C8B-B14F-4D97-AF65-F5344CB8AC3E}">
        <p14:creationId xmlns:p14="http://schemas.microsoft.com/office/powerpoint/2010/main" val="390290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3"/>
          <p:cNvSpPr txBox="1">
            <a:spLocks noGrp="1"/>
          </p:cNvSpPr>
          <p:nvPr>
            <p:ph type="subTitle" idx="1"/>
          </p:nvPr>
        </p:nvSpPr>
        <p:spPr>
          <a:xfrm flipH="1">
            <a:off x="107576" y="2418703"/>
            <a:ext cx="2459524"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latin typeface="Calibri Light" panose="020F0302020204030204" pitchFamily="34" charset="0"/>
                <a:cs typeface="Calibri Light" panose="020F0302020204030204" pitchFamily="34" charset="0"/>
              </a:rPr>
              <a:t>B</a:t>
            </a:r>
            <a:r>
              <a:rPr lang="es" sz="1400" dirty="0">
                <a:latin typeface="Calibri Light" panose="020F0302020204030204" pitchFamily="34" charset="0"/>
                <a:cs typeface="Calibri Light" panose="020F0302020204030204" pitchFamily="34" charset="0"/>
              </a:rPr>
              <a:t>ắt tay vào xử lí luồng đi nghiệp vụ theo như Product-backlog đề ra</a:t>
            </a:r>
            <a:endParaRPr sz="1400" dirty="0">
              <a:latin typeface="Calibri Light" panose="020F0302020204030204" pitchFamily="34" charset="0"/>
              <a:cs typeface="Calibri Light" panose="020F0302020204030204" pitchFamily="34" charset="0"/>
            </a:endParaRPr>
          </a:p>
        </p:txBody>
      </p:sp>
      <p:pic>
        <p:nvPicPr>
          <p:cNvPr id="417" name="Google Shape;417;p43"/>
          <p:cNvPicPr preferRelativeResize="0"/>
          <p:nvPr/>
        </p:nvPicPr>
        <p:blipFill rotWithShape="1">
          <a:blip r:embed="rId3">
            <a:alphaModFix/>
          </a:blip>
          <a:srcRect b="57510"/>
          <a:stretch/>
        </p:blipFill>
        <p:spPr>
          <a:xfrm>
            <a:off x="0" y="3300350"/>
            <a:ext cx="4600573" cy="1303201"/>
          </a:xfrm>
          <a:prstGeom prst="rect">
            <a:avLst/>
          </a:prstGeom>
          <a:noFill/>
          <a:ln>
            <a:noFill/>
          </a:ln>
        </p:spPr>
      </p:pic>
      <p:pic>
        <p:nvPicPr>
          <p:cNvPr id="418" name="Google Shape;418;p43"/>
          <p:cNvPicPr preferRelativeResize="0"/>
          <p:nvPr/>
        </p:nvPicPr>
        <p:blipFill rotWithShape="1">
          <a:blip r:embed="rId4">
            <a:alphaModFix/>
          </a:blip>
          <a:srcRect t="28752" b="28757"/>
          <a:stretch/>
        </p:blipFill>
        <p:spPr>
          <a:xfrm>
            <a:off x="2638425" y="1920163"/>
            <a:ext cx="4600573" cy="1303201"/>
          </a:xfrm>
          <a:prstGeom prst="rect">
            <a:avLst/>
          </a:prstGeom>
          <a:noFill/>
          <a:ln>
            <a:noFill/>
          </a:ln>
        </p:spPr>
      </p:pic>
      <p:pic>
        <p:nvPicPr>
          <p:cNvPr id="419" name="Google Shape;419;p43"/>
          <p:cNvPicPr preferRelativeResize="0"/>
          <p:nvPr/>
        </p:nvPicPr>
        <p:blipFill rotWithShape="1">
          <a:blip r:embed="rId5">
            <a:alphaModFix/>
          </a:blip>
          <a:srcRect t="28755" b="28755"/>
          <a:stretch/>
        </p:blipFill>
        <p:spPr>
          <a:xfrm>
            <a:off x="0" y="540000"/>
            <a:ext cx="4600573" cy="1303201"/>
          </a:xfrm>
          <a:prstGeom prst="rect">
            <a:avLst/>
          </a:prstGeom>
          <a:noFill/>
          <a:ln>
            <a:noFill/>
          </a:ln>
        </p:spPr>
      </p:pic>
      <p:sp>
        <p:nvSpPr>
          <p:cNvPr id="420" name="Google Shape;420;p43"/>
          <p:cNvSpPr/>
          <p:nvPr/>
        </p:nvSpPr>
        <p:spPr>
          <a:xfrm>
            <a:off x="3924225" y="54000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a:off x="7105886" y="646123"/>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a:t>
            </a:r>
            <a:r>
              <a:rPr lang="es" dirty="0"/>
              <a:t>IẾN ĐỘ</a:t>
            </a:r>
            <a:br>
              <a:rPr lang="es" dirty="0"/>
            </a:br>
            <a:r>
              <a:rPr lang="es" dirty="0"/>
              <a:t>DỰ ÁN </a:t>
            </a:r>
            <a:br>
              <a:rPr lang="es" dirty="0"/>
            </a:br>
            <a:r>
              <a:rPr lang="es" dirty="0"/>
              <a:t>(QUY TRÌNH SCRUM)</a:t>
            </a:r>
            <a:endParaRPr dirty="0"/>
          </a:p>
        </p:txBody>
      </p:sp>
      <p:sp>
        <p:nvSpPr>
          <p:cNvPr id="422" name="Google Shape;422;p43"/>
          <p:cNvSpPr/>
          <p:nvPr/>
        </p:nvSpPr>
        <p:spPr>
          <a:xfrm>
            <a:off x="3924225" y="3300350"/>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598500" y="1920175"/>
            <a:ext cx="2716200"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352200" y="2047350"/>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TUẦN 2</a:t>
            </a:r>
            <a:endParaRPr dirty="0">
              <a:solidFill>
                <a:schemeClr val="lt1"/>
              </a:solidFill>
            </a:endParaRPr>
          </a:p>
        </p:txBody>
      </p:sp>
      <p:sp>
        <p:nvSpPr>
          <p:cNvPr id="425" name="Google Shape;425;p43"/>
          <p:cNvSpPr txBox="1">
            <a:spLocks noGrp="1"/>
          </p:cNvSpPr>
          <p:nvPr>
            <p:ph type="subTitle" idx="2"/>
          </p:nvPr>
        </p:nvSpPr>
        <p:spPr>
          <a:xfrm>
            <a:off x="4682003" y="1022199"/>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err="1">
                <a:latin typeface="Calibri Light" panose="020F0302020204030204" pitchFamily="34" charset="0"/>
                <a:cs typeface="Calibri Light" panose="020F0302020204030204" pitchFamily="34" charset="0"/>
              </a:rPr>
              <a:t>Lên</a:t>
            </a:r>
            <a:r>
              <a:rPr lang="en-US" sz="1400" dirty="0">
                <a:latin typeface="Calibri Light" panose="020F0302020204030204" pitchFamily="34" charset="0"/>
                <a:cs typeface="Calibri Light" panose="020F0302020204030204" pitchFamily="34" charset="0"/>
              </a:rPr>
              <a:t> ý </a:t>
            </a:r>
            <a:r>
              <a:rPr lang="en-US" sz="1400" dirty="0" err="1">
                <a:latin typeface="Calibri Light" panose="020F0302020204030204" pitchFamily="34" charset="0"/>
                <a:cs typeface="Calibri Light" panose="020F0302020204030204" pitchFamily="34" charset="0"/>
              </a:rPr>
              <a:t>tưởng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xây</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dựng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dự</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án</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xây</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dựng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cơ</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sở</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dữ</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liệu</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tìm</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hiểu</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công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nghệ</a:t>
            </a:r>
            <a:r>
              <a:rPr lang="en-US" sz="1400" dirty="0">
                <a:latin typeface="Calibri Light" panose="020F0302020204030204" pitchFamily="34" charset="0"/>
                <a:cs typeface="Calibri Light" panose="020F0302020204030204" pitchFamily="34" charset="0"/>
              </a:rPr>
              <a:t>.</a:t>
            </a:r>
            <a:endParaRPr sz="1400" dirty="0">
              <a:latin typeface="Calibri Light" panose="020F0302020204030204" pitchFamily="34" charset="0"/>
              <a:cs typeface="Calibri Light" panose="020F0302020204030204" pitchFamily="34" charset="0"/>
            </a:endParaRPr>
          </a:p>
        </p:txBody>
      </p:sp>
      <p:sp>
        <p:nvSpPr>
          <p:cNvPr id="426" name="Google Shape;426;p43"/>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TUẦN 1</a:t>
            </a:r>
            <a:endParaRPr dirty="0">
              <a:solidFill>
                <a:schemeClr val="lt1"/>
              </a:solidFill>
            </a:endParaRPr>
          </a:p>
        </p:txBody>
      </p:sp>
      <p:sp>
        <p:nvSpPr>
          <p:cNvPr id="427" name="Google Shape;427;p43"/>
          <p:cNvSpPr txBox="1">
            <a:spLocks noGrp="1"/>
          </p:cNvSpPr>
          <p:nvPr>
            <p:ph type="subTitle" idx="4"/>
          </p:nvPr>
        </p:nvSpPr>
        <p:spPr>
          <a:xfrm>
            <a:off x="4682003" y="3788925"/>
            <a:ext cx="2214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latin typeface="Calibri Light" panose="020F0302020204030204" pitchFamily="34" charset="0"/>
                <a:cs typeface="Calibri Light" panose="020F0302020204030204" pitchFamily="34" charset="0"/>
              </a:rPr>
              <a:t>Clean code và xử lí về phía Front-end, giao diện người dùng cho dễ sử dụng hơn</a:t>
            </a:r>
            <a:endParaRPr sz="1400" dirty="0">
              <a:latin typeface="Calibri Light" panose="020F0302020204030204" pitchFamily="34" charset="0"/>
              <a:cs typeface="Calibri Light" panose="020F0302020204030204" pitchFamily="34" charset="0"/>
            </a:endParaRPr>
          </a:p>
        </p:txBody>
      </p:sp>
      <p:sp>
        <p:nvSpPr>
          <p:cNvPr id="428" name="Google Shape;428;p43"/>
          <p:cNvSpPr txBox="1">
            <a:spLocks noGrp="1"/>
          </p:cNvSpPr>
          <p:nvPr>
            <p:ph type="ctrTitle" idx="5"/>
          </p:nvPr>
        </p:nvSpPr>
        <p:spPr>
          <a:xfrm>
            <a:off x="4682003"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TUẦN 3</a:t>
            </a:r>
            <a:endParaRPr dirty="0">
              <a:solidFill>
                <a:schemeClr val="lt1"/>
              </a:solidFill>
            </a:endParaRPr>
          </a:p>
        </p:txBody>
      </p:sp>
      <p:sp>
        <p:nvSpPr>
          <p:cNvPr id="15" name="Google Shape;248;p35"/>
          <p:cNvSpPr txBox="1">
            <a:spLocks/>
          </p:cNvSpPr>
          <p:nvPr/>
        </p:nvSpPr>
        <p:spPr>
          <a:xfrm rot="5400000">
            <a:off x="-559800" y="544076"/>
            <a:ext cx="1738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0" lvl="0" indent="0" algn="r">
              <a:buClr>
                <a:srgbClr val="434343"/>
              </a:buClr>
              <a:buSzPts val="6000"/>
            </a:pPr>
            <a:r>
              <a:rPr lang="es" sz="6000" b="1" dirty="0">
                <a:solidFill>
                  <a:srgbClr val="FFFFFF"/>
                </a:solidFill>
                <a:latin typeface="Livvic"/>
                <a:sym typeface="Livvic"/>
              </a:rPr>
              <a:t>0</a:t>
            </a:r>
            <a:r>
              <a:rPr lang="vi-VN" sz="6000" b="1" dirty="0">
                <a:solidFill>
                  <a:srgbClr val="FFFFFF"/>
                </a:solidFill>
                <a:latin typeface="Livvic"/>
                <a:sym typeface="Livvic"/>
              </a:rPr>
              <a:t>4</a:t>
            </a:r>
            <a:endParaRPr lang="es" sz="6000" b="1" dirty="0">
              <a:solidFill>
                <a:srgbClr val="FFFFFF"/>
              </a:solidFill>
              <a:latin typeface="Livvic"/>
              <a:sym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BCBFC6A-9D28-4BCA-A7E5-956BEB59B57E}"/>
              </a:ext>
            </a:extLst>
          </p:cNvPr>
          <p:cNvSpPr>
            <a:spLocks noGrp="1"/>
          </p:cNvSpPr>
          <p:nvPr>
            <p:ph type="ctrTitle"/>
          </p:nvPr>
        </p:nvSpPr>
        <p:spPr/>
        <p:txBody>
          <a:bodyPr/>
          <a:lstStyle/>
          <a:p>
            <a:endParaRPr lang="en-US"/>
          </a:p>
        </p:txBody>
      </p:sp>
      <p:sp>
        <p:nvSpPr>
          <p:cNvPr id="16" name="Subtitle 15">
            <a:extLst>
              <a:ext uri="{FF2B5EF4-FFF2-40B4-BE49-F238E27FC236}">
                <a16:creationId xmlns:a16="http://schemas.microsoft.com/office/drawing/2014/main" id="{A5EE48AD-B00A-4C6B-B4DD-DB1C88C32917}"/>
              </a:ext>
            </a:extLst>
          </p:cNvPr>
          <p:cNvSpPr>
            <a:spLocks noGrp="1"/>
          </p:cNvSpPr>
          <p:nvPr>
            <p:ph type="subTitle" idx="1"/>
          </p:nvPr>
        </p:nvSpPr>
        <p:spPr/>
        <p:txBody>
          <a:bodyPr/>
          <a:lstStyle/>
          <a:p>
            <a:endParaRPr lang="en-US"/>
          </a:p>
        </p:txBody>
      </p:sp>
      <p:sp>
        <p:nvSpPr>
          <p:cNvPr id="17" name="Title 16">
            <a:extLst>
              <a:ext uri="{FF2B5EF4-FFF2-40B4-BE49-F238E27FC236}">
                <a16:creationId xmlns:a16="http://schemas.microsoft.com/office/drawing/2014/main" id="{102F4FC4-7507-4E0D-91C0-46BB94EA4D86}"/>
              </a:ext>
            </a:extLst>
          </p:cNvPr>
          <p:cNvSpPr>
            <a:spLocks noGrp="1"/>
          </p:cNvSpPr>
          <p:nvPr>
            <p:ph type="ctrTitle" idx="2"/>
          </p:nvPr>
        </p:nvSpPr>
        <p:spPr/>
        <p:txBody>
          <a:bodyPr/>
          <a:lstStyle/>
          <a:p>
            <a:endParaRPr lang="en-US"/>
          </a:p>
        </p:txBody>
      </p:sp>
      <p:sp>
        <p:nvSpPr>
          <p:cNvPr id="18" name="Subtitle 17">
            <a:extLst>
              <a:ext uri="{FF2B5EF4-FFF2-40B4-BE49-F238E27FC236}">
                <a16:creationId xmlns:a16="http://schemas.microsoft.com/office/drawing/2014/main" id="{4BE39CC9-7C40-469C-8EEF-702EADEBCF39}"/>
              </a:ext>
            </a:extLst>
          </p:cNvPr>
          <p:cNvSpPr>
            <a:spLocks noGrp="1"/>
          </p:cNvSpPr>
          <p:nvPr>
            <p:ph type="subTitle" idx="3"/>
          </p:nvPr>
        </p:nvSpPr>
        <p:spPr/>
        <p:txBody>
          <a:bodyPr/>
          <a:lstStyle/>
          <a:p>
            <a:endParaRPr lang="en-US"/>
          </a:p>
        </p:txBody>
      </p:sp>
      <p:sp>
        <p:nvSpPr>
          <p:cNvPr id="19" name="Title 18">
            <a:extLst>
              <a:ext uri="{FF2B5EF4-FFF2-40B4-BE49-F238E27FC236}">
                <a16:creationId xmlns:a16="http://schemas.microsoft.com/office/drawing/2014/main" id="{BFAEF1C5-EA35-4FF1-8E9B-75612EC2D8D6}"/>
              </a:ext>
            </a:extLst>
          </p:cNvPr>
          <p:cNvSpPr>
            <a:spLocks noGrp="1"/>
          </p:cNvSpPr>
          <p:nvPr>
            <p:ph type="ctrTitle" idx="4"/>
          </p:nvPr>
        </p:nvSpPr>
        <p:spPr>
          <a:xfrm>
            <a:off x="7368988" y="436034"/>
            <a:ext cx="2088769" cy="487500"/>
          </a:xfrm>
        </p:spPr>
        <p:txBody>
          <a:bodyPr/>
          <a:lstStyle/>
          <a:p>
            <a:r>
              <a:rPr lang="en-US" dirty="0"/>
              <a:t>CẤU TRÚC CƠ SỞ </a:t>
            </a:r>
            <a:br>
              <a:rPr lang="en-US" dirty="0"/>
            </a:br>
            <a:r>
              <a:rPr lang="en-US" dirty="0"/>
              <a:t>DỮ LIỆU</a:t>
            </a:r>
          </a:p>
        </p:txBody>
      </p:sp>
      <p:sp>
        <p:nvSpPr>
          <p:cNvPr id="20" name="Title 19">
            <a:extLst>
              <a:ext uri="{FF2B5EF4-FFF2-40B4-BE49-F238E27FC236}">
                <a16:creationId xmlns:a16="http://schemas.microsoft.com/office/drawing/2014/main" id="{9348E9FF-9B43-4F23-A5BC-E02FB1CBAAF3}"/>
              </a:ext>
            </a:extLst>
          </p:cNvPr>
          <p:cNvSpPr>
            <a:spLocks noGrp="1"/>
          </p:cNvSpPr>
          <p:nvPr>
            <p:ph type="ctrTitle" idx="5"/>
          </p:nvPr>
        </p:nvSpPr>
        <p:spPr/>
        <p:txBody>
          <a:bodyPr/>
          <a:lstStyle/>
          <a:p>
            <a:endParaRPr lang="en-US"/>
          </a:p>
        </p:txBody>
      </p:sp>
      <p:sp>
        <p:nvSpPr>
          <p:cNvPr id="21" name="Subtitle 20">
            <a:extLst>
              <a:ext uri="{FF2B5EF4-FFF2-40B4-BE49-F238E27FC236}">
                <a16:creationId xmlns:a16="http://schemas.microsoft.com/office/drawing/2014/main" id="{F8EFD1B8-7AD0-4246-B3D9-4A37EDD9C74B}"/>
              </a:ext>
            </a:extLst>
          </p:cNvPr>
          <p:cNvSpPr>
            <a:spLocks noGrp="1"/>
          </p:cNvSpPr>
          <p:nvPr>
            <p:ph type="subTitle" idx="6"/>
          </p:nvPr>
        </p:nvSpPr>
        <p:spPr/>
        <p:txBody>
          <a:bodyPr/>
          <a:lstStyle/>
          <a:p>
            <a:endParaRPr lang="en-US"/>
          </a:p>
        </p:txBody>
      </p:sp>
      <p:pic>
        <p:nvPicPr>
          <p:cNvPr id="14" name="Picture 13">
            <a:extLst>
              <a:ext uri="{FF2B5EF4-FFF2-40B4-BE49-F238E27FC236}">
                <a16:creationId xmlns:a16="http://schemas.microsoft.com/office/drawing/2014/main" id="{4E1186FD-26A3-4308-AED8-A4CCEFFD70FA}"/>
              </a:ext>
            </a:extLst>
          </p:cNvPr>
          <p:cNvPicPr>
            <a:picLocks noChangeAspect="1"/>
          </p:cNvPicPr>
          <p:nvPr/>
        </p:nvPicPr>
        <p:blipFill>
          <a:blip r:embed="rId2"/>
          <a:stretch>
            <a:fillRect/>
          </a:stretch>
        </p:blipFill>
        <p:spPr>
          <a:xfrm>
            <a:off x="0" y="0"/>
            <a:ext cx="7368988" cy="5143500"/>
          </a:xfrm>
          <a:prstGeom prst="rect">
            <a:avLst/>
          </a:prstGeom>
        </p:spPr>
      </p:pic>
    </p:spTree>
    <p:extLst>
      <p:ext uri="{BB962C8B-B14F-4D97-AF65-F5344CB8AC3E}">
        <p14:creationId xmlns:p14="http://schemas.microsoft.com/office/powerpoint/2010/main" val="248133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itle 3"/>
          <p:cNvSpPr>
            <a:spLocks noGrp="1"/>
          </p:cNvSpPr>
          <p:nvPr>
            <p:ph type="ctrTitle" idx="2"/>
          </p:nvPr>
        </p:nvSpPr>
        <p:spPr/>
        <p:txBody>
          <a:bodyPr/>
          <a:lstStyle/>
          <a:p>
            <a:endParaRPr lang="en-US"/>
          </a:p>
        </p:txBody>
      </p:sp>
      <p:sp>
        <p:nvSpPr>
          <p:cNvPr id="5" name="Subtitle 4"/>
          <p:cNvSpPr>
            <a:spLocks noGrp="1"/>
          </p:cNvSpPr>
          <p:nvPr>
            <p:ph type="subTitle" idx="3"/>
          </p:nvPr>
        </p:nvSpPr>
        <p:spPr/>
        <p:txBody>
          <a:bodyPr/>
          <a:lstStyle/>
          <a:p>
            <a:endParaRPr lang="en-US"/>
          </a:p>
        </p:txBody>
      </p:sp>
      <p:sp>
        <p:nvSpPr>
          <p:cNvPr id="6" name="Title 5"/>
          <p:cNvSpPr>
            <a:spLocks noGrp="1"/>
          </p:cNvSpPr>
          <p:nvPr>
            <p:ph type="ctrTitle" idx="4"/>
          </p:nvPr>
        </p:nvSpPr>
        <p:spPr>
          <a:xfrm>
            <a:off x="7898336" y="1003144"/>
            <a:ext cx="1374295" cy="487500"/>
          </a:xfrm>
        </p:spPr>
        <p:txBody>
          <a:bodyPr/>
          <a:lstStyle/>
          <a:p>
            <a:r>
              <a:rPr lang="vi-VN" dirty="0"/>
              <a:t>QUY TRÌNH BẢO HÀNH, BẢO TRÌ</a:t>
            </a:r>
            <a:endParaRPr lang="en-US" dirty="0"/>
          </a:p>
        </p:txBody>
      </p:sp>
      <p:sp>
        <p:nvSpPr>
          <p:cNvPr id="7" name="Title 6"/>
          <p:cNvSpPr>
            <a:spLocks noGrp="1"/>
          </p:cNvSpPr>
          <p:nvPr>
            <p:ph type="ctrTitle" idx="5"/>
          </p:nvPr>
        </p:nvSpPr>
        <p:spPr/>
        <p:txBody>
          <a:bodyPr/>
          <a:lstStyle/>
          <a:p>
            <a:endParaRPr lang="en-US"/>
          </a:p>
        </p:txBody>
      </p:sp>
      <p:sp>
        <p:nvSpPr>
          <p:cNvPr id="8" name="Subtitle 7"/>
          <p:cNvSpPr>
            <a:spLocks noGrp="1"/>
          </p:cNvSpPr>
          <p:nvPr>
            <p:ph type="subTitle" idx="6"/>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898337" cy="5143500"/>
          </a:xfrm>
          <a:prstGeom prst="rect">
            <a:avLst/>
          </a:prstGeom>
        </p:spPr>
      </p:pic>
    </p:spTree>
    <p:extLst>
      <p:ext uri="{BB962C8B-B14F-4D97-AF65-F5344CB8AC3E}">
        <p14:creationId xmlns:p14="http://schemas.microsoft.com/office/powerpoint/2010/main" val="728553423"/>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TotalTime>
  <Words>1389</Words>
  <Application>Microsoft Office PowerPoint</Application>
  <PresentationFormat>On-screen Show (16:9)</PresentationFormat>
  <Paragraphs>108</Paragraphs>
  <Slides>16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Catamaran Thin</vt:lpstr>
      <vt:lpstr>Calibri Light</vt:lpstr>
      <vt:lpstr>Fira Sans Extra Condensed Medium</vt:lpstr>
      <vt:lpstr>Times New Roman</vt:lpstr>
      <vt:lpstr>Roboto</vt:lpstr>
      <vt:lpstr>Arial</vt:lpstr>
      <vt:lpstr>Calibri</vt:lpstr>
      <vt:lpstr>Livvic</vt:lpstr>
      <vt:lpstr>Engineering Project Proposal by Slidesgo</vt:lpstr>
      <vt:lpstr>Dự án trung tâm bảo hành Tivi LG</vt:lpstr>
      <vt:lpstr>CÔNG CỤ ĐÃ SỬ DỤNG</vt:lpstr>
      <vt:lpstr>LÍ DO CHỌN ĐỀ TÀI</vt:lpstr>
      <vt:lpstr>MỤC TIÊU CHÍNH</vt:lpstr>
      <vt:lpstr>MỤC TIÊU CHÍNH</vt:lpstr>
      <vt:lpstr>FRAMEWORK VÀ CÔNG NGHỆ SỬ DỤNG</vt:lpstr>
      <vt:lpstr>TIẾN ĐỘ DỰ ÁN  (QUY TRÌNH SCRUM)</vt:lpstr>
      <vt:lpstr>PowerPoint Presentation</vt:lpstr>
      <vt:lpstr>PowerPoint Presentation</vt:lpstr>
      <vt:lpstr>GỌI VÀO SỐ TỔNG ĐÀI</vt:lpstr>
      <vt:lpstr>KHO - LƯƠNG</vt:lpstr>
      <vt:lpstr>THAY LINH KIỆN THEO DỊCH VỤ</vt:lpstr>
      <vt:lpstr>BỘ PHẬN BÁN HÀNG</vt:lpstr>
      <vt:lpstr>KINH NGHIỆM ĐÚC KẾT</vt:lpstr>
      <vt:lpstr>THANKS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trung tâm bảo hành TTH Center</dc:title>
  <dc:creator>Necki</dc:creator>
  <cp:lastModifiedBy>Admin</cp:lastModifiedBy>
  <cp:revision>12</cp:revision>
  <dcterms:modified xsi:type="dcterms:W3CDTF">2021-09-10T15:18:28Z</dcterms:modified>
</cp:coreProperties>
</file>